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6" r:id="rId1"/>
  </p:sldMasterIdLst>
  <p:notesMasterIdLst>
    <p:notesMasterId r:id="rId18"/>
  </p:notesMasterIdLst>
  <p:handoutMasterIdLst>
    <p:handoutMasterId r:id="rId19"/>
  </p:handoutMasterIdLst>
  <p:sldIdLst>
    <p:sldId id="256" r:id="rId2"/>
    <p:sldId id="258" r:id="rId3"/>
    <p:sldId id="260" r:id="rId4"/>
    <p:sldId id="299" r:id="rId5"/>
    <p:sldId id="282" r:id="rId6"/>
    <p:sldId id="284" r:id="rId7"/>
    <p:sldId id="300" r:id="rId8"/>
    <p:sldId id="301" r:id="rId9"/>
    <p:sldId id="302" r:id="rId10"/>
    <p:sldId id="303" r:id="rId11"/>
    <p:sldId id="304" r:id="rId12"/>
    <p:sldId id="305" r:id="rId13"/>
    <p:sldId id="306" r:id="rId14"/>
    <p:sldId id="307" r:id="rId15"/>
    <p:sldId id="308" r:id="rId16"/>
    <p:sldId id="309" r:id="rId17"/>
  </p:sldIdLst>
  <p:sldSz cx="9144000" cy="5143500" type="screen16x9"/>
  <p:notesSz cx="6858000" cy="9144000"/>
  <p:embeddedFontLst>
    <p:embeddedFont>
      <p:font typeface="Fira Sans" panose="02020500000000000000" charset="0"/>
      <p:regular r:id="rId20"/>
      <p:bold r:id="rId21"/>
      <p:italic r:id="rId22"/>
      <p:boldItalic r:id="rId23"/>
    </p:embeddedFont>
    <p:embeddedFont>
      <p:font typeface="Viga" panose="02020500000000000000" charset="0"/>
      <p:regular r:id="rId2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2403EF4-5F9E-43FF-8EDE-8FA36DC35115}">
  <a:tblStyle styleId="{52403EF4-5F9E-43FF-8EDE-8FA36DC35115}"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3C2FFA5D-87B4-456A-9821-1D502468CF0F}" styleName="佈景主題樣式 1 - 輔色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佈景主題樣式 1 - 輔色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B301B821-A1FF-4177-AEE7-76D212191A09}" styleName="中等深淺樣式 1 - 輔色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3" d="100"/>
          <a:sy n="93" d="100"/>
        </p:scale>
        <p:origin x="126" y="840"/>
      </p:cViewPr>
      <p:guideLst/>
    </p:cSldViewPr>
  </p:slideViewPr>
  <p:notesTextViewPr>
    <p:cViewPr>
      <p:scale>
        <a:sx n="1" d="1"/>
        <a:sy n="1" d="1"/>
      </p:scale>
      <p:origin x="0" y="0"/>
    </p:cViewPr>
  </p:notesTextViewPr>
  <p:notesViewPr>
    <p:cSldViewPr snapToGrid="0">
      <p:cViewPr varScale="1">
        <p:scale>
          <a:sx n="84" d="100"/>
          <a:sy n="84" d="100"/>
        </p:scale>
        <p:origin x="2976"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E5FC2EA-7797-4F09-B082-A1ABBA2171EA}" type="doc">
      <dgm:prSet loTypeId="urn:microsoft.com/office/officeart/2008/layout/HorizontalMultiLevelHierarchy" loCatId="hierarchy" qsTypeId="urn:microsoft.com/office/officeart/2005/8/quickstyle/simple1" qsCatId="simple" csTypeId="urn:microsoft.com/office/officeart/2005/8/colors/accent1_2" csCatId="accent1" phldr="1"/>
      <dgm:spPr/>
      <dgm:t>
        <a:bodyPr/>
        <a:lstStyle/>
        <a:p>
          <a:endParaRPr lang="zh-TW" altLang="en-US"/>
        </a:p>
      </dgm:t>
    </dgm:pt>
    <dgm:pt modelId="{9A38CC06-FA20-46B9-95E2-BB7BFC61098E}">
      <dgm:prSet phldrT="[文字]" custT="1"/>
      <dgm:spPr/>
      <dgm:t>
        <a:bodyPr vert="vert"/>
        <a:lstStyle/>
        <a:p>
          <a:r>
            <a:rPr lang="en-US" altLang="zh-TW" sz="2400" dirty="0">
              <a:latin typeface="Fira Sans" panose="02020500000000000000" charset="0"/>
            </a:rPr>
            <a:t>XXX</a:t>
          </a:r>
          <a:r>
            <a:rPr lang="zh-TW" altLang="en-US" sz="2400" dirty="0">
              <a:latin typeface="Fira Sans" panose="02020500000000000000" charset="0"/>
            </a:rPr>
            <a:t>計畫</a:t>
          </a:r>
        </a:p>
      </dgm:t>
    </dgm:pt>
    <dgm:pt modelId="{7615982D-7281-454D-B1F2-F685A8C66170}" type="parTrans" cxnId="{69F85CCA-4C6E-4D99-A100-259DA557896E}">
      <dgm:prSet/>
      <dgm:spPr/>
      <dgm:t>
        <a:bodyPr/>
        <a:lstStyle/>
        <a:p>
          <a:endParaRPr lang="zh-TW" altLang="en-US" sz="1600">
            <a:latin typeface="Fira Sans" panose="02020500000000000000" charset="0"/>
          </a:endParaRPr>
        </a:p>
      </dgm:t>
    </dgm:pt>
    <dgm:pt modelId="{6A301E8D-2807-4694-AD63-668C4A6C6A6D}" type="sibTrans" cxnId="{69F85CCA-4C6E-4D99-A100-259DA557896E}">
      <dgm:prSet/>
      <dgm:spPr/>
      <dgm:t>
        <a:bodyPr/>
        <a:lstStyle/>
        <a:p>
          <a:endParaRPr lang="zh-TW" altLang="en-US" sz="1600">
            <a:latin typeface="Fira Sans" panose="02020500000000000000" charset="0"/>
          </a:endParaRPr>
        </a:p>
      </dgm:t>
    </dgm:pt>
    <dgm:pt modelId="{DBA2EB71-4EA6-453B-B7BC-CF9304B86663}">
      <dgm:prSet phldrT="[文字]" custT="1"/>
      <dgm:spPr/>
      <dgm:t>
        <a:bodyPr/>
        <a:lstStyle/>
        <a:p>
          <a:r>
            <a:rPr lang="en-US" altLang="zh-TW" sz="2400" dirty="0">
              <a:latin typeface="Fira Sans" panose="02020500000000000000" charset="0"/>
            </a:rPr>
            <a:t>A</a:t>
          </a:r>
          <a:r>
            <a:rPr lang="zh-TW" altLang="en-US" sz="2400" dirty="0">
              <a:latin typeface="Fira Sans" panose="02020500000000000000" charset="0"/>
            </a:rPr>
            <a:t>分項計畫</a:t>
          </a:r>
        </a:p>
      </dgm:t>
    </dgm:pt>
    <dgm:pt modelId="{BC0E67B9-C6B2-4CBE-8631-B3E2D3A9A912}" type="parTrans" cxnId="{F5436497-EF7B-42A2-A92C-E22B9848A2DE}">
      <dgm:prSet custT="1"/>
      <dgm:spPr/>
      <dgm:t>
        <a:bodyPr/>
        <a:lstStyle/>
        <a:p>
          <a:endParaRPr lang="zh-TW" altLang="en-US" sz="400">
            <a:latin typeface="Fira Sans" panose="02020500000000000000" charset="0"/>
          </a:endParaRPr>
        </a:p>
      </dgm:t>
    </dgm:pt>
    <dgm:pt modelId="{F6F5895C-68A9-4709-A5F5-16A9FFF873DC}" type="sibTrans" cxnId="{F5436497-EF7B-42A2-A92C-E22B9848A2DE}">
      <dgm:prSet/>
      <dgm:spPr/>
      <dgm:t>
        <a:bodyPr/>
        <a:lstStyle/>
        <a:p>
          <a:endParaRPr lang="zh-TW" altLang="en-US" sz="1600">
            <a:latin typeface="Fira Sans" panose="02020500000000000000" charset="0"/>
          </a:endParaRPr>
        </a:p>
      </dgm:t>
    </dgm:pt>
    <dgm:pt modelId="{B8A792B7-AB09-427C-A14A-6DAD1B71610B}">
      <dgm:prSet phldrT="[文字]" custT="1"/>
      <dgm:spPr/>
      <dgm:t>
        <a:bodyPr/>
        <a:lstStyle/>
        <a:p>
          <a:r>
            <a:rPr lang="en-US" altLang="zh-TW" sz="2400" dirty="0">
              <a:latin typeface="Fira Sans" panose="02020500000000000000" charset="0"/>
            </a:rPr>
            <a:t>B</a:t>
          </a:r>
          <a:r>
            <a:rPr lang="zh-TW" altLang="en-US" sz="2400" dirty="0">
              <a:latin typeface="Fira Sans" panose="02020500000000000000" charset="0"/>
            </a:rPr>
            <a:t>分項計畫</a:t>
          </a:r>
        </a:p>
      </dgm:t>
    </dgm:pt>
    <dgm:pt modelId="{C0E79146-B74D-49FD-93FF-10CCBEF752E5}" type="parTrans" cxnId="{D3F40F9B-EC68-4FCC-A370-8AEA5C03134C}">
      <dgm:prSet custT="1"/>
      <dgm:spPr/>
      <dgm:t>
        <a:bodyPr/>
        <a:lstStyle/>
        <a:p>
          <a:endParaRPr lang="zh-TW" altLang="en-US" sz="400">
            <a:latin typeface="Fira Sans" panose="02020500000000000000" charset="0"/>
          </a:endParaRPr>
        </a:p>
      </dgm:t>
    </dgm:pt>
    <dgm:pt modelId="{9DDB0884-5578-4264-82AE-0D55065C362D}" type="sibTrans" cxnId="{D3F40F9B-EC68-4FCC-A370-8AEA5C03134C}">
      <dgm:prSet/>
      <dgm:spPr/>
      <dgm:t>
        <a:bodyPr/>
        <a:lstStyle/>
        <a:p>
          <a:endParaRPr lang="zh-TW" altLang="en-US" sz="1600">
            <a:latin typeface="Fira Sans" panose="02020500000000000000" charset="0"/>
          </a:endParaRPr>
        </a:p>
      </dgm:t>
    </dgm:pt>
    <dgm:pt modelId="{54AD1D52-DA7F-4D05-A929-FEC7D447A304}">
      <dgm:prSet phldrT="[文字]" custT="1"/>
      <dgm:spPr/>
      <dgm:t>
        <a:bodyPr/>
        <a:lstStyle/>
        <a:p>
          <a:pPr>
            <a:lnSpc>
              <a:spcPct val="100000"/>
            </a:lnSpc>
            <a:spcAft>
              <a:spcPts val="0"/>
            </a:spcAft>
          </a:pPr>
          <a:r>
            <a:rPr lang="en-US" altLang="zh-TW" sz="2400" dirty="0">
              <a:latin typeface="Fira Sans" panose="02020500000000000000" charset="0"/>
            </a:rPr>
            <a:t>C</a:t>
          </a:r>
          <a:r>
            <a:rPr lang="zh-TW" altLang="en-US" sz="2400" dirty="0">
              <a:latin typeface="Fira Sans" panose="02020500000000000000" charset="0"/>
            </a:rPr>
            <a:t>分項計畫</a:t>
          </a:r>
          <a:endParaRPr lang="en-US" altLang="zh-TW" sz="2400" dirty="0">
            <a:latin typeface="Fira Sans" panose="02020500000000000000" charset="0"/>
          </a:endParaRPr>
        </a:p>
        <a:p>
          <a:pPr>
            <a:lnSpc>
              <a:spcPct val="100000"/>
            </a:lnSpc>
            <a:spcAft>
              <a:spcPct val="35000"/>
            </a:spcAft>
          </a:pPr>
          <a:r>
            <a:rPr lang="en-US" altLang="zh-TW" sz="2000" dirty="0">
              <a:latin typeface="Fira Sans" panose="02020500000000000000" charset="0"/>
            </a:rPr>
            <a:t>(</a:t>
          </a:r>
          <a:r>
            <a:rPr lang="zh-TW" altLang="en-US" sz="2000" dirty="0">
              <a:latin typeface="Fira Sans" panose="02020500000000000000" charset="0"/>
            </a:rPr>
            <a:t>新創公司規劃</a:t>
          </a:r>
          <a:r>
            <a:rPr lang="en-US" altLang="zh-TW" sz="2000" dirty="0">
              <a:latin typeface="Fira Sans" panose="02020500000000000000" charset="0"/>
            </a:rPr>
            <a:t>)</a:t>
          </a:r>
          <a:endParaRPr lang="zh-TW" altLang="en-US" sz="2000" dirty="0">
            <a:latin typeface="Fira Sans" panose="02020500000000000000" charset="0"/>
          </a:endParaRPr>
        </a:p>
      </dgm:t>
    </dgm:pt>
    <dgm:pt modelId="{C157DFA5-768E-431B-95FF-4DBFA7387D69}" type="parTrans" cxnId="{96C1C343-B7FD-4C73-9600-794772A8433D}">
      <dgm:prSet custT="1"/>
      <dgm:spPr/>
      <dgm:t>
        <a:bodyPr/>
        <a:lstStyle/>
        <a:p>
          <a:endParaRPr lang="zh-TW" altLang="en-US" sz="400">
            <a:latin typeface="Fira Sans" panose="02020500000000000000" charset="0"/>
          </a:endParaRPr>
        </a:p>
      </dgm:t>
    </dgm:pt>
    <dgm:pt modelId="{BE991667-4101-4BBE-AF00-416155E3C48D}" type="sibTrans" cxnId="{96C1C343-B7FD-4C73-9600-794772A8433D}">
      <dgm:prSet/>
      <dgm:spPr/>
      <dgm:t>
        <a:bodyPr/>
        <a:lstStyle/>
        <a:p>
          <a:endParaRPr lang="zh-TW" altLang="en-US" sz="1600">
            <a:latin typeface="Fira Sans" panose="02020500000000000000" charset="0"/>
          </a:endParaRPr>
        </a:p>
      </dgm:t>
    </dgm:pt>
    <dgm:pt modelId="{41FE7663-15B1-4A74-89CB-4D7FC69B4168}">
      <dgm:prSet custT="1"/>
      <dgm:spPr/>
      <dgm:t>
        <a:bodyPr/>
        <a:lstStyle/>
        <a:p>
          <a:r>
            <a:rPr lang="en-US" altLang="zh-TW" sz="2400" dirty="0">
              <a:latin typeface="Fira Sans" panose="02020500000000000000" charset="0"/>
            </a:rPr>
            <a:t>A1</a:t>
          </a:r>
          <a:r>
            <a:rPr lang="zh-TW" altLang="en-US" sz="2400" dirty="0">
              <a:latin typeface="Fira Sans" panose="02020500000000000000" charset="0"/>
            </a:rPr>
            <a:t>工作項目</a:t>
          </a:r>
        </a:p>
      </dgm:t>
    </dgm:pt>
    <dgm:pt modelId="{8C9E25FD-A2A3-4E9B-BC45-33660371D387}" type="parTrans" cxnId="{A285FAC2-E088-4311-826A-97884B602EF8}">
      <dgm:prSet custT="1"/>
      <dgm:spPr/>
      <dgm:t>
        <a:bodyPr/>
        <a:lstStyle/>
        <a:p>
          <a:endParaRPr lang="zh-TW" altLang="en-US" sz="400">
            <a:latin typeface="Fira Sans" panose="02020500000000000000" charset="0"/>
          </a:endParaRPr>
        </a:p>
      </dgm:t>
    </dgm:pt>
    <dgm:pt modelId="{9883D23E-8E4F-4197-B2C2-10B3ABF96BAB}" type="sibTrans" cxnId="{A285FAC2-E088-4311-826A-97884B602EF8}">
      <dgm:prSet/>
      <dgm:spPr/>
      <dgm:t>
        <a:bodyPr/>
        <a:lstStyle/>
        <a:p>
          <a:endParaRPr lang="zh-TW" altLang="en-US" sz="1600">
            <a:latin typeface="Fira Sans" panose="02020500000000000000" charset="0"/>
          </a:endParaRPr>
        </a:p>
      </dgm:t>
    </dgm:pt>
    <dgm:pt modelId="{83A01935-59B8-45DA-B906-D2B480C7401A}">
      <dgm:prSet custT="1"/>
      <dgm:spPr/>
      <dgm:t>
        <a:bodyPr/>
        <a:lstStyle/>
        <a:p>
          <a:r>
            <a:rPr lang="en-US" altLang="zh-TW" sz="2400" dirty="0">
              <a:latin typeface="Fira Sans" panose="02020500000000000000" charset="0"/>
            </a:rPr>
            <a:t>A2</a:t>
          </a:r>
          <a:r>
            <a:rPr lang="zh-TW" altLang="en-US" sz="2400" dirty="0">
              <a:latin typeface="Fira Sans" panose="02020500000000000000" charset="0"/>
            </a:rPr>
            <a:t>工作項目</a:t>
          </a:r>
        </a:p>
      </dgm:t>
    </dgm:pt>
    <dgm:pt modelId="{9A8CF723-5CE8-4ADA-8E99-C51E7FAACEDC}" type="parTrans" cxnId="{4C36E509-E80B-483A-89FD-4BF220B30840}">
      <dgm:prSet custT="1"/>
      <dgm:spPr/>
      <dgm:t>
        <a:bodyPr/>
        <a:lstStyle/>
        <a:p>
          <a:endParaRPr lang="zh-TW" altLang="en-US" sz="400">
            <a:latin typeface="Fira Sans" panose="02020500000000000000" charset="0"/>
          </a:endParaRPr>
        </a:p>
      </dgm:t>
    </dgm:pt>
    <dgm:pt modelId="{ED6E71A3-E6E0-4FD7-855E-3A6B70423D6D}" type="sibTrans" cxnId="{4C36E509-E80B-483A-89FD-4BF220B30840}">
      <dgm:prSet/>
      <dgm:spPr/>
      <dgm:t>
        <a:bodyPr/>
        <a:lstStyle/>
        <a:p>
          <a:endParaRPr lang="zh-TW" altLang="en-US" sz="1600">
            <a:latin typeface="Fira Sans" panose="02020500000000000000" charset="0"/>
          </a:endParaRPr>
        </a:p>
      </dgm:t>
    </dgm:pt>
    <dgm:pt modelId="{DEBBB912-B9EE-43B7-B3A4-D9917D3279DB}">
      <dgm:prSet custT="1"/>
      <dgm:spPr/>
      <dgm:t>
        <a:bodyPr/>
        <a:lstStyle/>
        <a:p>
          <a:r>
            <a:rPr lang="en-US" altLang="zh-TW" sz="2400" dirty="0">
              <a:latin typeface="Fira Sans" panose="02020500000000000000" charset="0"/>
            </a:rPr>
            <a:t>C1</a:t>
          </a:r>
          <a:r>
            <a:rPr lang="zh-TW" altLang="en-US" sz="2400" dirty="0">
              <a:latin typeface="Fira Sans" panose="02020500000000000000" charset="0"/>
            </a:rPr>
            <a:t>工作項目</a:t>
          </a:r>
        </a:p>
      </dgm:t>
    </dgm:pt>
    <dgm:pt modelId="{379C9F7A-C9B1-406D-BE91-D453C2B86333}" type="parTrans" cxnId="{5196844D-F55D-4529-90CA-39CD52755430}">
      <dgm:prSet custT="1"/>
      <dgm:spPr/>
      <dgm:t>
        <a:bodyPr/>
        <a:lstStyle/>
        <a:p>
          <a:endParaRPr lang="zh-TW" altLang="en-US" sz="400">
            <a:latin typeface="Fira Sans" panose="02020500000000000000" charset="0"/>
          </a:endParaRPr>
        </a:p>
      </dgm:t>
    </dgm:pt>
    <dgm:pt modelId="{89FEB58B-5BE3-4357-8947-4B9D2390A6E3}" type="sibTrans" cxnId="{5196844D-F55D-4529-90CA-39CD52755430}">
      <dgm:prSet/>
      <dgm:spPr/>
      <dgm:t>
        <a:bodyPr/>
        <a:lstStyle/>
        <a:p>
          <a:endParaRPr lang="zh-TW" altLang="en-US" sz="1600">
            <a:latin typeface="Fira Sans" panose="02020500000000000000" charset="0"/>
          </a:endParaRPr>
        </a:p>
      </dgm:t>
    </dgm:pt>
    <dgm:pt modelId="{9F950ECE-F270-4533-BEE6-2A778B982993}">
      <dgm:prSet custT="1"/>
      <dgm:spPr/>
      <dgm:t>
        <a:bodyPr/>
        <a:lstStyle/>
        <a:p>
          <a:r>
            <a:rPr lang="en-US" altLang="zh-TW" sz="2400" dirty="0">
              <a:latin typeface="Fira Sans" panose="02020500000000000000" charset="0"/>
            </a:rPr>
            <a:t>C2</a:t>
          </a:r>
          <a:r>
            <a:rPr lang="zh-TW" altLang="en-US" sz="2400" dirty="0">
              <a:latin typeface="Fira Sans" panose="02020500000000000000" charset="0"/>
            </a:rPr>
            <a:t>工作項目</a:t>
          </a:r>
        </a:p>
      </dgm:t>
    </dgm:pt>
    <dgm:pt modelId="{8C198618-F544-4D60-AFE9-78F12D2C1FB0}" type="parTrans" cxnId="{610E8B69-F464-4844-80A5-299F8D19B4F8}">
      <dgm:prSet custT="1"/>
      <dgm:spPr/>
      <dgm:t>
        <a:bodyPr/>
        <a:lstStyle/>
        <a:p>
          <a:endParaRPr lang="zh-TW" altLang="en-US" sz="400">
            <a:latin typeface="Fira Sans" panose="02020500000000000000" charset="0"/>
          </a:endParaRPr>
        </a:p>
      </dgm:t>
    </dgm:pt>
    <dgm:pt modelId="{B1ED303A-60FE-4270-B0C4-65460B2EFF51}" type="sibTrans" cxnId="{610E8B69-F464-4844-80A5-299F8D19B4F8}">
      <dgm:prSet/>
      <dgm:spPr/>
      <dgm:t>
        <a:bodyPr/>
        <a:lstStyle/>
        <a:p>
          <a:endParaRPr lang="zh-TW" altLang="en-US" sz="1600">
            <a:latin typeface="Fira Sans" panose="02020500000000000000" charset="0"/>
          </a:endParaRPr>
        </a:p>
      </dgm:t>
    </dgm:pt>
    <dgm:pt modelId="{9B02DEEC-06B6-479D-B9D3-C2A6E1EDE26A}" type="pres">
      <dgm:prSet presAssocID="{1E5FC2EA-7797-4F09-B082-A1ABBA2171EA}" presName="Name0" presStyleCnt="0">
        <dgm:presLayoutVars>
          <dgm:chPref val="1"/>
          <dgm:dir/>
          <dgm:animOne val="branch"/>
          <dgm:animLvl val="lvl"/>
          <dgm:resizeHandles val="exact"/>
        </dgm:presLayoutVars>
      </dgm:prSet>
      <dgm:spPr/>
    </dgm:pt>
    <dgm:pt modelId="{6A934328-29AA-4C83-9AE7-90F9B6EECCFA}" type="pres">
      <dgm:prSet presAssocID="{9A38CC06-FA20-46B9-95E2-BB7BFC61098E}" presName="root1" presStyleCnt="0"/>
      <dgm:spPr/>
    </dgm:pt>
    <dgm:pt modelId="{68E9F334-0367-4824-84EF-4519F4F0DC1F}" type="pres">
      <dgm:prSet presAssocID="{9A38CC06-FA20-46B9-95E2-BB7BFC61098E}" presName="LevelOneTextNode" presStyleLbl="node0" presStyleIdx="0" presStyleCnt="1" custScaleX="250398" custScaleY="13507" custLinFactNeighborX="-89148" custLinFactNeighborY="-5804">
        <dgm:presLayoutVars>
          <dgm:chPref val="3"/>
        </dgm:presLayoutVars>
      </dgm:prSet>
      <dgm:spPr/>
    </dgm:pt>
    <dgm:pt modelId="{8EC4B5E6-612D-4C2D-ACE3-07BAC8DB10F1}" type="pres">
      <dgm:prSet presAssocID="{9A38CC06-FA20-46B9-95E2-BB7BFC61098E}" presName="level2hierChild" presStyleCnt="0"/>
      <dgm:spPr/>
    </dgm:pt>
    <dgm:pt modelId="{1E81AB43-6F53-491E-A7DE-1367BFCC0B33}" type="pres">
      <dgm:prSet presAssocID="{BC0E67B9-C6B2-4CBE-8631-B3E2D3A9A912}" presName="conn2-1" presStyleLbl="parChTrans1D2" presStyleIdx="0" presStyleCnt="3"/>
      <dgm:spPr/>
    </dgm:pt>
    <dgm:pt modelId="{053FA4FF-3DBB-47AC-BA5C-D899F87C96D6}" type="pres">
      <dgm:prSet presAssocID="{BC0E67B9-C6B2-4CBE-8631-B3E2D3A9A912}" presName="connTx" presStyleLbl="parChTrans1D2" presStyleIdx="0" presStyleCnt="3"/>
      <dgm:spPr/>
    </dgm:pt>
    <dgm:pt modelId="{614FBBC6-8948-44DF-A2E1-4FCFD805BEEC}" type="pres">
      <dgm:prSet presAssocID="{DBA2EB71-4EA6-453B-B7BC-CF9304B86663}" presName="root2" presStyleCnt="0"/>
      <dgm:spPr/>
    </dgm:pt>
    <dgm:pt modelId="{A6267E5F-6CA7-4364-8582-864E2219A55F}" type="pres">
      <dgm:prSet presAssocID="{DBA2EB71-4EA6-453B-B7BC-CF9304B86663}" presName="LevelTwoTextNode" presStyleLbl="node2" presStyleIdx="0" presStyleCnt="3" custScaleX="73794" custScaleY="76011" custLinFactNeighborX="-1259" custLinFactNeighborY="-70960">
        <dgm:presLayoutVars>
          <dgm:chPref val="3"/>
        </dgm:presLayoutVars>
      </dgm:prSet>
      <dgm:spPr/>
    </dgm:pt>
    <dgm:pt modelId="{608A482E-DA02-4A87-8411-B952A7325730}" type="pres">
      <dgm:prSet presAssocID="{DBA2EB71-4EA6-453B-B7BC-CF9304B86663}" presName="level3hierChild" presStyleCnt="0"/>
      <dgm:spPr/>
    </dgm:pt>
    <dgm:pt modelId="{E2C323C4-126C-4E49-8927-CBE453B85BE0}" type="pres">
      <dgm:prSet presAssocID="{8C9E25FD-A2A3-4E9B-BC45-33660371D387}" presName="conn2-1" presStyleLbl="parChTrans1D3" presStyleIdx="0" presStyleCnt="4"/>
      <dgm:spPr/>
    </dgm:pt>
    <dgm:pt modelId="{6A862DDF-334C-4C35-80D3-923BC5832620}" type="pres">
      <dgm:prSet presAssocID="{8C9E25FD-A2A3-4E9B-BC45-33660371D387}" presName="connTx" presStyleLbl="parChTrans1D3" presStyleIdx="0" presStyleCnt="4"/>
      <dgm:spPr/>
    </dgm:pt>
    <dgm:pt modelId="{96DC435A-0AEB-466A-BA91-708F1803BE39}" type="pres">
      <dgm:prSet presAssocID="{41FE7663-15B1-4A74-89CB-4D7FC69B4168}" presName="root2" presStyleCnt="0"/>
      <dgm:spPr/>
    </dgm:pt>
    <dgm:pt modelId="{0583CA46-8065-4B12-8AE6-8380FFD30A9C}" type="pres">
      <dgm:prSet presAssocID="{41FE7663-15B1-4A74-89CB-4D7FC69B4168}" presName="LevelTwoTextNode" presStyleLbl="node3" presStyleIdx="0" presStyleCnt="4" custScaleY="68135" custLinFactNeighborX="20963" custLinFactNeighborY="-60306">
        <dgm:presLayoutVars>
          <dgm:chPref val="3"/>
        </dgm:presLayoutVars>
      </dgm:prSet>
      <dgm:spPr/>
    </dgm:pt>
    <dgm:pt modelId="{7EE9FEB2-8C32-44D9-B9A5-1752CA2548E1}" type="pres">
      <dgm:prSet presAssocID="{41FE7663-15B1-4A74-89CB-4D7FC69B4168}" presName="level3hierChild" presStyleCnt="0"/>
      <dgm:spPr/>
    </dgm:pt>
    <dgm:pt modelId="{CE3D3157-DAD8-4BA3-A4C3-5869E24E13C9}" type="pres">
      <dgm:prSet presAssocID="{9A8CF723-5CE8-4ADA-8E99-C51E7FAACEDC}" presName="conn2-1" presStyleLbl="parChTrans1D3" presStyleIdx="1" presStyleCnt="4"/>
      <dgm:spPr/>
    </dgm:pt>
    <dgm:pt modelId="{70970B06-9CD0-4E21-8182-D94F2E1473DE}" type="pres">
      <dgm:prSet presAssocID="{9A8CF723-5CE8-4ADA-8E99-C51E7FAACEDC}" presName="connTx" presStyleLbl="parChTrans1D3" presStyleIdx="1" presStyleCnt="4"/>
      <dgm:spPr/>
    </dgm:pt>
    <dgm:pt modelId="{B5709999-0050-4735-966F-A6E15784C39B}" type="pres">
      <dgm:prSet presAssocID="{83A01935-59B8-45DA-B906-D2B480C7401A}" presName="root2" presStyleCnt="0"/>
      <dgm:spPr/>
    </dgm:pt>
    <dgm:pt modelId="{10FA1644-BF91-4C33-88AF-BC4583FFAC97}" type="pres">
      <dgm:prSet presAssocID="{83A01935-59B8-45DA-B906-D2B480C7401A}" presName="LevelTwoTextNode" presStyleLbl="node3" presStyleIdx="1" presStyleCnt="4" custScaleY="68357" custLinFactNeighborX="21774" custLinFactNeighborY="-8292">
        <dgm:presLayoutVars>
          <dgm:chPref val="3"/>
        </dgm:presLayoutVars>
      </dgm:prSet>
      <dgm:spPr/>
    </dgm:pt>
    <dgm:pt modelId="{2513DBB8-6BB1-4B72-92B0-0ECDBA5F98DE}" type="pres">
      <dgm:prSet presAssocID="{83A01935-59B8-45DA-B906-D2B480C7401A}" presName="level3hierChild" presStyleCnt="0"/>
      <dgm:spPr/>
    </dgm:pt>
    <dgm:pt modelId="{0B1F1B3C-F49C-494E-B85C-D11822A23980}" type="pres">
      <dgm:prSet presAssocID="{C0E79146-B74D-49FD-93FF-10CCBEF752E5}" presName="conn2-1" presStyleLbl="parChTrans1D2" presStyleIdx="1" presStyleCnt="3"/>
      <dgm:spPr/>
    </dgm:pt>
    <dgm:pt modelId="{3CC086A4-D87D-4D9A-BE3A-4F7D4A1E7B38}" type="pres">
      <dgm:prSet presAssocID="{C0E79146-B74D-49FD-93FF-10CCBEF752E5}" presName="connTx" presStyleLbl="parChTrans1D2" presStyleIdx="1" presStyleCnt="3"/>
      <dgm:spPr/>
    </dgm:pt>
    <dgm:pt modelId="{6F4FF4AA-0134-4E76-BD84-BACDCBEB5567}" type="pres">
      <dgm:prSet presAssocID="{B8A792B7-AB09-427C-A14A-6DAD1B71610B}" presName="root2" presStyleCnt="0"/>
      <dgm:spPr/>
    </dgm:pt>
    <dgm:pt modelId="{E4174045-F7EB-41E9-AFCD-469BD9CC4E7E}" type="pres">
      <dgm:prSet presAssocID="{B8A792B7-AB09-427C-A14A-6DAD1B71610B}" presName="LevelTwoTextNode" presStyleLbl="node2" presStyleIdx="1" presStyleCnt="3" custScaleX="77012" custScaleY="71468" custLinFactNeighborY="-9314">
        <dgm:presLayoutVars>
          <dgm:chPref val="3"/>
        </dgm:presLayoutVars>
      </dgm:prSet>
      <dgm:spPr/>
    </dgm:pt>
    <dgm:pt modelId="{5C8A16FE-6E40-4EB1-A829-B0881F579CC7}" type="pres">
      <dgm:prSet presAssocID="{B8A792B7-AB09-427C-A14A-6DAD1B71610B}" presName="level3hierChild" presStyleCnt="0"/>
      <dgm:spPr/>
    </dgm:pt>
    <dgm:pt modelId="{A55635DE-A88D-4ABD-B96D-EB30D677E11B}" type="pres">
      <dgm:prSet presAssocID="{C157DFA5-768E-431B-95FF-4DBFA7387D69}" presName="conn2-1" presStyleLbl="parChTrans1D2" presStyleIdx="2" presStyleCnt="3"/>
      <dgm:spPr/>
    </dgm:pt>
    <dgm:pt modelId="{4559D858-1F5D-45DA-B243-D8B7857E7076}" type="pres">
      <dgm:prSet presAssocID="{C157DFA5-768E-431B-95FF-4DBFA7387D69}" presName="connTx" presStyleLbl="parChTrans1D2" presStyleIdx="2" presStyleCnt="3"/>
      <dgm:spPr/>
    </dgm:pt>
    <dgm:pt modelId="{8BB3FA05-39E6-4A06-B773-F653401F2BEC}" type="pres">
      <dgm:prSet presAssocID="{54AD1D52-DA7F-4D05-A929-FEC7D447A304}" presName="root2" presStyleCnt="0"/>
      <dgm:spPr/>
    </dgm:pt>
    <dgm:pt modelId="{C5A24822-C60E-4AA9-936F-97668D554F58}" type="pres">
      <dgm:prSet presAssocID="{54AD1D52-DA7F-4D05-A929-FEC7D447A304}" presName="LevelTwoTextNode" presStyleLbl="node2" presStyleIdx="2" presStyleCnt="3" custScaleX="75239" custScaleY="119069" custLinFactNeighborX="-814" custLinFactNeighborY="35720">
        <dgm:presLayoutVars>
          <dgm:chPref val="3"/>
        </dgm:presLayoutVars>
      </dgm:prSet>
      <dgm:spPr/>
    </dgm:pt>
    <dgm:pt modelId="{A9CED5D3-6891-46F1-9150-0E0743CE0A17}" type="pres">
      <dgm:prSet presAssocID="{54AD1D52-DA7F-4D05-A929-FEC7D447A304}" presName="level3hierChild" presStyleCnt="0"/>
      <dgm:spPr/>
    </dgm:pt>
    <dgm:pt modelId="{A8B2000B-72FE-4E7C-8A25-4FF88786E2EE}" type="pres">
      <dgm:prSet presAssocID="{379C9F7A-C9B1-406D-BE91-D453C2B86333}" presName="conn2-1" presStyleLbl="parChTrans1D3" presStyleIdx="2" presStyleCnt="4"/>
      <dgm:spPr/>
    </dgm:pt>
    <dgm:pt modelId="{F2E8FFF5-DAAC-47C7-8705-4B58A5C201BF}" type="pres">
      <dgm:prSet presAssocID="{379C9F7A-C9B1-406D-BE91-D453C2B86333}" presName="connTx" presStyleLbl="parChTrans1D3" presStyleIdx="2" presStyleCnt="4"/>
      <dgm:spPr/>
    </dgm:pt>
    <dgm:pt modelId="{FD4ED59C-FD3A-46E1-B9B4-DDA80C627AF7}" type="pres">
      <dgm:prSet presAssocID="{DEBBB912-B9EE-43B7-B3A4-D9917D3279DB}" presName="root2" presStyleCnt="0"/>
      <dgm:spPr/>
    </dgm:pt>
    <dgm:pt modelId="{6105F36E-6F62-408E-80CA-1742204EA556}" type="pres">
      <dgm:prSet presAssocID="{DEBBB912-B9EE-43B7-B3A4-D9917D3279DB}" presName="LevelTwoTextNode" presStyleLbl="node3" presStyleIdx="2" presStyleCnt="4" custScaleY="64650" custLinFactNeighborX="20329" custLinFactNeighborY="2661">
        <dgm:presLayoutVars>
          <dgm:chPref val="3"/>
        </dgm:presLayoutVars>
      </dgm:prSet>
      <dgm:spPr/>
    </dgm:pt>
    <dgm:pt modelId="{14C4FCFB-EEEA-4951-9D72-1ACE089DFDC2}" type="pres">
      <dgm:prSet presAssocID="{DEBBB912-B9EE-43B7-B3A4-D9917D3279DB}" presName="level3hierChild" presStyleCnt="0"/>
      <dgm:spPr/>
    </dgm:pt>
    <dgm:pt modelId="{39062D93-B57E-4F9A-BBE2-DABF641680E3}" type="pres">
      <dgm:prSet presAssocID="{8C198618-F544-4D60-AFE9-78F12D2C1FB0}" presName="conn2-1" presStyleLbl="parChTrans1D3" presStyleIdx="3" presStyleCnt="4"/>
      <dgm:spPr/>
    </dgm:pt>
    <dgm:pt modelId="{ADB7CFC5-1CFD-417E-9EEE-17E2E67A1D7B}" type="pres">
      <dgm:prSet presAssocID="{8C198618-F544-4D60-AFE9-78F12D2C1FB0}" presName="connTx" presStyleLbl="parChTrans1D3" presStyleIdx="3" presStyleCnt="4"/>
      <dgm:spPr/>
    </dgm:pt>
    <dgm:pt modelId="{FC996416-7B95-4D24-98F0-5E984190966B}" type="pres">
      <dgm:prSet presAssocID="{9F950ECE-F270-4533-BEE6-2A778B982993}" presName="root2" presStyleCnt="0"/>
      <dgm:spPr/>
    </dgm:pt>
    <dgm:pt modelId="{FFFD4893-B7F5-4AD5-9081-7287EEF2BD9C}" type="pres">
      <dgm:prSet presAssocID="{9F950ECE-F270-4533-BEE6-2A778B982993}" presName="LevelTwoTextNode" presStyleLbl="node3" presStyleIdx="3" presStyleCnt="4" custScaleY="65341" custLinFactNeighborX="20329" custLinFactNeighborY="52681">
        <dgm:presLayoutVars>
          <dgm:chPref val="3"/>
        </dgm:presLayoutVars>
      </dgm:prSet>
      <dgm:spPr/>
    </dgm:pt>
    <dgm:pt modelId="{036A98EF-8D9D-409E-8045-C330FDFF8D90}" type="pres">
      <dgm:prSet presAssocID="{9F950ECE-F270-4533-BEE6-2A778B982993}" presName="level3hierChild" presStyleCnt="0"/>
      <dgm:spPr/>
    </dgm:pt>
  </dgm:ptLst>
  <dgm:cxnLst>
    <dgm:cxn modelId="{BA187205-3418-4355-AED7-14D5EC19CF41}" type="presOf" srcId="{BC0E67B9-C6B2-4CBE-8631-B3E2D3A9A912}" destId="{053FA4FF-3DBB-47AC-BA5C-D899F87C96D6}" srcOrd="1" destOrd="0" presId="urn:microsoft.com/office/officeart/2008/layout/HorizontalMultiLevelHierarchy"/>
    <dgm:cxn modelId="{4C36E509-E80B-483A-89FD-4BF220B30840}" srcId="{DBA2EB71-4EA6-453B-B7BC-CF9304B86663}" destId="{83A01935-59B8-45DA-B906-D2B480C7401A}" srcOrd="1" destOrd="0" parTransId="{9A8CF723-5CE8-4ADA-8E99-C51E7FAACEDC}" sibTransId="{ED6E71A3-E6E0-4FD7-855E-3A6B70423D6D}"/>
    <dgm:cxn modelId="{96EA9A15-9731-4121-AA02-6E3BCBD37166}" type="presOf" srcId="{379C9F7A-C9B1-406D-BE91-D453C2B86333}" destId="{A8B2000B-72FE-4E7C-8A25-4FF88786E2EE}" srcOrd="0" destOrd="0" presId="urn:microsoft.com/office/officeart/2008/layout/HorizontalMultiLevelHierarchy"/>
    <dgm:cxn modelId="{187AA62B-71F2-465E-9262-BA3CF360D923}" type="presOf" srcId="{C0E79146-B74D-49FD-93FF-10CCBEF752E5}" destId="{0B1F1B3C-F49C-494E-B85C-D11822A23980}" srcOrd="0" destOrd="0" presId="urn:microsoft.com/office/officeart/2008/layout/HorizontalMultiLevelHierarchy"/>
    <dgm:cxn modelId="{C5758634-CBD3-4D38-A526-AD043C4EC78F}" type="presOf" srcId="{C157DFA5-768E-431B-95FF-4DBFA7387D69}" destId="{4559D858-1F5D-45DA-B243-D8B7857E7076}" srcOrd="1" destOrd="0" presId="urn:microsoft.com/office/officeart/2008/layout/HorizontalMultiLevelHierarchy"/>
    <dgm:cxn modelId="{83640236-CDFE-44AF-A9BE-D97FDA36B9BD}" type="presOf" srcId="{9A38CC06-FA20-46B9-95E2-BB7BFC61098E}" destId="{68E9F334-0367-4824-84EF-4519F4F0DC1F}" srcOrd="0" destOrd="0" presId="urn:microsoft.com/office/officeart/2008/layout/HorizontalMultiLevelHierarchy"/>
    <dgm:cxn modelId="{3116FE3A-51E2-4C42-820A-759C04694C4A}" type="presOf" srcId="{379C9F7A-C9B1-406D-BE91-D453C2B86333}" destId="{F2E8FFF5-DAAC-47C7-8705-4B58A5C201BF}" srcOrd="1" destOrd="0" presId="urn:microsoft.com/office/officeart/2008/layout/HorizontalMultiLevelHierarchy"/>
    <dgm:cxn modelId="{96C1C343-B7FD-4C73-9600-794772A8433D}" srcId="{9A38CC06-FA20-46B9-95E2-BB7BFC61098E}" destId="{54AD1D52-DA7F-4D05-A929-FEC7D447A304}" srcOrd="2" destOrd="0" parTransId="{C157DFA5-768E-431B-95FF-4DBFA7387D69}" sibTransId="{BE991667-4101-4BBE-AF00-416155E3C48D}"/>
    <dgm:cxn modelId="{77A86346-6AFC-4FBC-8037-D5FE2A8EC62E}" type="presOf" srcId="{54AD1D52-DA7F-4D05-A929-FEC7D447A304}" destId="{C5A24822-C60E-4AA9-936F-97668D554F58}" srcOrd="0" destOrd="0" presId="urn:microsoft.com/office/officeart/2008/layout/HorizontalMultiLevelHierarchy"/>
    <dgm:cxn modelId="{610E8B69-F464-4844-80A5-299F8D19B4F8}" srcId="{54AD1D52-DA7F-4D05-A929-FEC7D447A304}" destId="{9F950ECE-F270-4533-BEE6-2A778B982993}" srcOrd="1" destOrd="0" parTransId="{8C198618-F544-4D60-AFE9-78F12D2C1FB0}" sibTransId="{B1ED303A-60FE-4270-B0C4-65460B2EFF51}"/>
    <dgm:cxn modelId="{5F61744D-D90F-4F09-ACDE-38F7C5BB8A1D}" type="presOf" srcId="{8C198618-F544-4D60-AFE9-78F12D2C1FB0}" destId="{ADB7CFC5-1CFD-417E-9EEE-17E2E67A1D7B}" srcOrd="1" destOrd="0" presId="urn:microsoft.com/office/officeart/2008/layout/HorizontalMultiLevelHierarchy"/>
    <dgm:cxn modelId="{5196844D-F55D-4529-90CA-39CD52755430}" srcId="{54AD1D52-DA7F-4D05-A929-FEC7D447A304}" destId="{DEBBB912-B9EE-43B7-B3A4-D9917D3279DB}" srcOrd="0" destOrd="0" parTransId="{379C9F7A-C9B1-406D-BE91-D453C2B86333}" sibTransId="{89FEB58B-5BE3-4357-8947-4B9D2390A6E3}"/>
    <dgm:cxn modelId="{43ABB971-EBC0-463B-8765-89381C3CF1B3}" type="presOf" srcId="{BC0E67B9-C6B2-4CBE-8631-B3E2D3A9A912}" destId="{1E81AB43-6F53-491E-A7DE-1367BFCC0B33}" srcOrd="0" destOrd="0" presId="urn:microsoft.com/office/officeart/2008/layout/HorizontalMultiLevelHierarchy"/>
    <dgm:cxn modelId="{2BC02383-A04E-4E7E-BD61-BBD51208471B}" type="presOf" srcId="{8C9E25FD-A2A3-4E9B-BC45-33660371D387}" destId="{6A862DDF-334C-4C35-80D3-923BC5832620}" srcOrd="1" destOrd="0" presId="urn:microsoft.com/office/officeart/2008/layout/HorizontalMultiLevelHierarchy"/>
    <dgm:cxn modelId="{F5436497-EF7B-42A2-A92C-E22B9848A2DE}" srcId="{9A38CC06-FA20-46B9-95E2-BB7BFC61098E}" destId="{DBA2EB71-4EA6-453B-B7BC-CF9304B86663}" srcOrd="0" destOrd="0" parTransId="{BC0E67B9-C6B2-4CBE-8631-B3E2D3A9A912}" sibTransId="{F6F5895C-68A9-4709-A5F5-16A9FFF873DC}"/>
    <dgm:cxn modelId="{511A7F97-AA0A-42E9-B517-9A3A949E5D3A}" type="presOf" srcId="{8C198618-F544-4D60-AFE9-78F12D2C1FB0}" destId="{39062D93-B57E-4F9A-BBE2-DABF641680E3}" srcOrd="0" destOrd="0" presId="urn:microsoft.com/office/officeart/2008/layout/HorizontalMultiLevelHierarchy"/>
    <dgm:cxn modelId="{D3F40F9B-EC68-4FCC-A370-8AEA5C03134C}" srcId="{9A38CC06-FA20-46B9-95E2-BB7BFC61098E}" destId="{B8A792B7-AB09-427C-A14A-6DAD1B71610B}" srcOrd="1" destOrd="0" parTransId="{C0E79146-B74D-49FD-93FF-10CCBEF752E5}" sibTransId="{9DDB0884-5578-4264-82AE-0D55065C362D}"/>
    <dgm:cxn modelId="{5170C19B-250B-473F-B514-7A313BFD09EC}" type="presOf" srcId="{DEBBB912-B9EE-43B7-B3A4-D9917D3279DB}" destId="{6105F36E-6F62-408E-80CA-1742204EA556}" srcOrd="0" destOrd="0" presId="urn:microsoft.com/office/officeart/2008/layout/HorizontalMultiLevelHierarchy"/>
    <dgm:cxn modelId="{5B06019E-563A-465D-8C16-82C7B060257D}" type="presOf" srcId="{83A01935-59B8-45DA-B906-D2B480C7401A}" destId="{10FA1644-BF91-4C33-88AF-BC4583FFAC97}" srcOrd="0" destOrd="0" presId="urn:microsoft.com/office/officeart/2008/layout/HorizontalMultiLevelHierarchy"/>
    <dgm:cxn modelId="{AB3595A7-5B0F-4924-9D9E-67E3C4B6FAA8}" type="presOf" srcId="{8C9E25FD-A2A3-4E9B-BC45-33660371D387}" destId="{E2C323C4-126C-4E49-8927-CBE453B85BE0}" srcOrd="0" destOrd="0" presId="urn:microsoft.com/office/officeart/2008/layout/HorizontalMultiLevelHierarchy"/>
    <dgm:cxn modelId="{097E1BAA-8AB3-4D9D-BD95-71DA682FFF49}" type="presOf" srcId="{1E5FC2EA-7797-4F09-B082-A1ABBA2171EA}" destId="{9B02DEEC-06B6-479D-B9D3-C2A6E1EDE26A}" srcOrd="0" destOrd="0" presId="urn:microsoft.com/office/officeart/2008/layout/HorizontalMultiLevelHierarchy"/>
    <dgm:cxn modelId="{B7EF4EAD-1046-498C-9A71-DB4B0F0C0E83}" type="presOf" srcId="{C0E79146-B74D-49FD-93FF-10CCBEF752E5}" destId="{3CC086A4-D87D-4D9A-BE3A-4F7D4A1E7B38}" srcOrd="1" destOrd="0" presId="urn:microsoft.com/office/officeart/2008/layout/HorizontalMultiLevelHierarchy"/>
    <dgm:cxn modelId="{3C60A5AF-0506-4E55-9B8F-D58AFDEB4F6F}" type="presOf" srcId="{41FE7663-15B1-4A74-89CB-4D7FC69B4168}" destId="{0583CA46-8065-4B12-8AE6-8380FFD30A9C}" srcOrd="0" destOrd="0" presId="urn:microsoft.com/office/officeart/2008/layout/HorizontalMultiLevelHierarchy"/>
    <dgm:cxn modelId="{6F01AABA-BC99-4C7C-BAD9-380E5657B16F}" type="presOf" srcId="{DBA2EB71-4EA6-453B-B7BC-CF9304B86663}" destId="{A6267E5F-6CA7-4364-8582-864E2219A55F}" srcOrd="0" destOrd="0" presId="urn:microsoft.com/office/officeart/2008/layout/HorizontalMultiLevelHierarchy"/>
    <dgm:cxn modelId="{B8C560BC-4457-4506-B360-7CF2773EFD1C}" type="presOf" srcId="{B8A792B7-AB09-427C-A14A-6DAD1B71610B}" destId="{E4174045-F7EB-41E9-AFCD-469BD9CC4E7E}" srcOrd="0" destOrd="0" presId="urn:microsoft.com/office/officeart/2008/layout/HorizontalMultiLevelHierarchy"/>
    <dgm:cxn modelId="{A285FAC2-E088-4311-826A-97884B602EF8}" srcId="{DBA2EB71-4EA6-453B-B7BC-CF9304B86663}" destId="{41FE7663-15B1-4A74-89CB-4D7FC69B4168}" srcOrd="0" destOrd="0" parTransId="{8C9E25FD-A2A3-4E9B-BC45-33660371D387}" sibTransId="{9883D23E-8E4F-4197-B2C2-10B3ABF96BAB}"/>
    <dgm:cxn modelId="{330B58C3-C56D-4AA1-AA78-A9936098C7B9}" type="presOf" srcId="{9A8CF723-5CE8-4ADA-8E99-C51E7FAACEDC}" destId="{CE3D3157-DAD8-4BA3-A4C3-5869E24E13C9}" srcOrd="0" destOrd="0" presId="urn:microsoft.com/office/officeart/2008/layout/HorizontalMultiLevelHierarchy"/>
    <dgm:cxn modelId="{9E1E2FC6-A289-4FAF-BC6D-0DCA913524BA}" type="presOf" srcId="{9A8CF723-5CE8-4ADA-8E99-C51E7FAACEDC}" destId="{70970B06-9CD0-4E21-8182-D94F2E1473DE}" srcOrd="1" destOrd="0" presId="urn:microsoft.com/office/officeart/2008/layout/HorizontalMultiLevelHierarchy"/>
    <dgm:cxn modelId="{69F85CCA-4C6E-4D99-A100-259DA557896E}" srcId="{1E5FC2EA-7797-4F09-B082-A1ABBA2171EA}" destId="{9A38CC06-FA20-46B9-95E2-BB7BFC61098E}" srcOrd="0" destOrd="0" parTransId="{7615982D-7281-454D-B1F2-F685A8C66170}" sibTransId="{6A301E8D-2807-4694-AD63-668C4A6C6A6D}"/>
    <dgm:cxn modelId="{D3ECF0DE-0106-412C-A41F-AF31C528BBB6}" type="presOf" srcId="{C157DFA5-768E-431B-95FF-4DBFA7387D69}" destId="{A55635DE-A88D-4ABD-B96D-EB30D677E11B}" srcOrd="0" destOrd="0" presId="urn:microsoft.com/office/officeart/2008/layout/HorizontalMultiLevelHierarchy"/>
    <dgm:cxn modelId="{CDE9D9F2-0161-41C3-9961-9B9FAFAEA29B}" type="presOf" srcId="{9F950ECE-F270-4533-BEE6-2A778B982993}" destId="{FFFD4893-B7F5-4AD5-9081-7287EEF2BD9C}" srcOrd="0" destOrd="0" presId="urn:microsoft.com/office/officeart/2008/layout/HorizontalMultiLevelHierarchy"/>
    <dgm:cxn modelId="{01984B11-F2FE-46A4-BC87-A4091E978696}" type="presParOf" srcId="{9B02DEEC-06B6-479D-B9D3-C2A6E1EDE26A}" destId="{6A934328-29AA-4C83-9AE7-90F9B6EECCFA}" srcOrd="0" destOrd="0" presId="urn:microsoft.com/office/officeart/2008/layout/HorizontalMultiLevelHierarchy"/>
    <dgm:cxn modelId="{0CA56357-8E78-4A74-8654-F6B789C7D69C}" type="presParOf" srcId="{6A934328-29AA-4C83-9AE7-90F9B6EECCFA}" destId="{68E9F334-0367-4824-84EF-4519F4F0DC1F}" srcOrd="0" destOrd="0" presId="urn:microsoft.com/office/officeart/2008/layout/HorizontalMultiLevelHierarchy"/>
    <dgm:cxn modelId="{3C984433-179A-4920-8A8B-BA90A2CDD742}" type="presParOf" srcId="{6A934328-29AA-4C83-9AE7-90F9B6EECCFA}" destId="{8EC4B5E6-612D-4C2D-ACE3-07BAC8DB10F1}" srcOrd="1" destOrd="0" presId="urn:microsoft.com/office/officeart/2008/layout/HorizontalMultiLevelHierarchy"/>
    <dgm:cxn modelId="{C1ED092F-7129-43FC-B035-DF883E5A2B15}" type="presParOf" srcId="{8EC4B5E6-612D-4C2D-ACE3-07BAC8DB10F1}" destId="{1E81AB43-6F53-491E-A7DE-1367BFCC0B33}" srcOrd="0" destOrd="0" presId="urn:microsoft.com/office/officeart/2008/layout/HorizontalMultiLevelHierarchy"/>
    <dgm:cxn modelId="{7FD44B75-6077-4DAB-AEB3-5311C7E06B97}" type="presParOf" srcId="{1E81AB43-6F53-491E-A7DE-1367BFCC0B33}" destId="{053FA4FF-3DBB-47AC-BA5C-D899F87C96D6}" srcOrd="0" destOrd="0" presId="urn:microsoft.com/office/officeart/2008/layout/HorizontalMultiLevelHierarchy"/>
    <dgm:cxn modelId="{A8BAFA94-AA07-470B-AFEE-4951DFDD02F4}" type="presParOf" srcId="{8EC4B5E6-612D-4C2D-ACE3-07BAC8DB10F1}" destId="{614FBBC6-8948-44DF-A2E1-4FCFD805BEEC}" srcOrd="1" destOrd="0" presId="urn:microsoft.com/office/officeart/2008/layout/HorizontalMultiLevelHierarchy"/>
    <dgm:cxn modelId="{B76852DB-4031-4A79-906B-E3F3FA032DC8}" type="presParOf" srcId="{614FBBC6-8948-44DF-A2E1-4FCFD805BEEC}" destId="{A6267E5F-6CA7-4364-8582-864E2219A55F}" srcOrd="0" destOrd="0" presId="urn:microsoft.com/office/officeart/2008/layout/HorizontalMultiLevelHierarchy"/>
    <dgm:cxn modelId="{4E016F07-DB54-4129-AFF9-87D49BA974FC}" type="presParOf" srcId="{614FBBC6-8948-44DF-A2E1-4FCFD805BEEC}" destId="{608A482E-DA02-4A87-8411-B952A7325730}" srcOrd="1" destOrd="0" presId="urn:microsoft.com/office/officeart/2008/layout/HorizontalMultiLevelHierarchy"/>
    <dgm:cxn modelId="{7C76B873-E3BB-4292-A3C4-423640A24E10}" type="presParOf" srcId="{608A482E-DA02-4A87-8411-B952A7325730}" destId="{E2C323C4-126C-4E49-8927-CBE453B85BE0}" srcOrd="0" destOrd="0" presId="urn:microsoft.com/office/officeart/2008/layout/HorizontalMultiLevelHierarchy"/>
    <dgm:cxn modelId="{9D3C4948-94E5-4CFE-8333-E826A88DE2F7}" type="presParOf" srcId="{E2C323C4-126C-4E49-8927-CBE453B85BE0}" destId="{6A862DDF-334C-4C35-80D3-923BC5832620}" srcOrd="0" destOrd="0" presId="urn:microsoft.com/office/officeart/2008/layout/HorizontalMultiLevelHierarchy"/>
    <dgm:cxn modelId="{1E53EB03-FC7B-45CF-AC1E-C3BE9F1FC879}" type="presParOf" srcId="{608A482E-DA02-4A87-8411-B952A7325730}" destId="{96DC435A-0AEB-466A-BA91-708F1803BE39}" srcOrd="1" destOrd="0" presId="urn:microsoft.com/office/officeart/2008/layout/HorizontalMultiLevelHierarchy"/>
    <dgm:cxn modelId="{97B53944-960F-4C0A-9841-528405EB8508}" type="presParOf" srcId="{96DC435A-0AEB-466A-BA91-708F1803BE39}" destId="{0583CA46-8065-4B12-8AE6-8380FFD30A9C}" srcOrd="0" destOrd="0" presId="urn:microsoft.com/office/officeart/2008/layout/HorizontalMultiLevelHierarchy"/>
    <dgm:cxn modelId="{03B208C2-A9EC-4AAB-92F4-1D75881D752B}" type="presParOf" srcId="{96DC435A-0AEB-466A-BA91-708F1803BE39}" destId="{7EE9FEB2-8C32-44D9-B9A5-1752CA2548E1}" srcOrd="1" destOrd="0" presId="urn:microsoft.com/office/officeart/2008/layout/HorizontalMultiLevelHierarchy"/>
    <dgm:cxn modelId="{FD5C41CC-DC72-4EF6-A650-A39A9383AA8D}" type="presParOf" srcId="{608A482E-DA02-4A87-8411-B952A7325730}" destId="{CE3D3157-DAD8-4BA3-A4C3-5869E24E13C9}" srcOrd="2" destOrd="0" presId="urn:microsoft.com/office/officeart/2008/layout/HorizontalMultiLevelHierarchy"/>
    <dgm:cxn modelId="{80B53247-F316-4B3F-B59A-F84004E08C2D}" type="presParOf" srcId="{CE3D3157-DAD8-4BA3-A4C3-5869E24E13C9}" destId="{70970B06-9CD0-4E21-8182-D94F2E1473DE}" srcOrd="0" destOrd="0" presId="urn:microsoft.com/office/officeart/2008/layout/HorizontalMultiLevelHierarchy"/>
    <dgm:cxn modelId="{786373AA-FB8E-4CE2-A2F6-EA9CD8BDAB0E}" type="presParOf" srcId="{608A482E-DA02-4A87-8411-B952A7325730}" destId="{B5709999-0050-4735-966F-A6E15784C39B}" srcOrd="3" destOrd="0" presId="urn:microsoft.com/office/officeart/2008/layout/HorizontalMultiLevelHierarchy"/>
    <dgm:cxn modelId="{4C3F6D19-2CD7-46B7-8077-115B1DAE212E}" type="presParOf" srcId="{B5709999-0050-4735-966F-A6E15784C39B}" destId="{10FA1644-BF91-4C33-88AF-BC4583FFAC97}" srcOrd="0" destOrd="0" presId="urn:microsoft.com/office/officeart/2008/layout/HorizontalMultiLevelHierarchy"/>
    <dgm:cxn modelId="{EA995C4C-46D8-4EA5-9387-CE7F23A8DF6B}" type="presParOf" srcId="{B5709999-0050-4735-966F-A6E15784C39B}" destId="{2513DBB8-6BB1-4B72-92B0-0ECDBA5F98DE}" srcOrd="1" destOrd="0" presId="urn:microsoft.com/office/officeart/2008/layout/HorizontalMultiLevelHierarchy"/>
    <dgm:cxn modelId="{745AA5B8-1C0A-499B-A11A-3E59CAFD4470}" type="presParOf" srcId="{8EC4B5E6-612D-4C2D-ACE3-07BAC8DB10F1}" destId="{0B1F1B3C-F49C-494E-B85C-D11822A23980}" srcOrd="2" destOrd="0" presId="urn:microsoft.com/office/officeart/2008/layout/HorizontalMultiLevelHierarchy"/>
    <dgm:cxn modelId="{D13289F8-395A-4ADF-9E05-A7A763BE7312}" type="presParOf" srcId="{0B1F1B3C-F49C-494E-B85C-D11822A23980}" destId="{3CC086A4-D87D-4D9A-BE3A-4F7D4A1E7B38}" srcOrd="0" destOrd="0" presId="urn:microsoft.com/office/officeart/2008/layout/HorizontalMultiLevelHierarchy"/>
    <dgm:cxn modelId="{9406B342-6F76-450B-898E-5BD4602ECF63}" type="presParOf" srcId="{8EC4B5E6-612D-4C2D-ACE3-07BAC8DB10F1}" destId="{6F4FF4AA-0134-4E76-BD84-BACDCBEB5567}" srcOrd="3" destOrd="0" presId="urn:microsoft.com/office/officeart/2008/layout/HorizontalMultiLevelHierarchy"/>
    <dgm:cxn modelId="{641D4CCF-2614-4D94-8D4B-3537A0065039}" type="presParOf" srcId="{6F4FF4AA-0134-4E76-BD84-BACDCBEB5567}" destId="{E4174045-F7EB-41E9-AFCD-469BD9CC4E7E}" srcOrd="0" destOrd="0" presId="urn:microsoft.com/office/officeart/2008/layout/HorizontalMultiLevelHierarchy"/>
    <dgm:cxn modelId="{76694D7B-81E4-47F2-80A3-A06B39BACA64}" type="presParOf" srcId="{6F4FF4AA-0134-4E76-BD84-BACDCBEB5567}" destId="{5C8A16FE-6E40-4EB1-A829-B0881F579CC7}" srcOrd="1" destOrd="0" presId="urn:microsoft.com/office/officeart/2008/layout/HorizontalMultiLevelHierarchy"/>
    <dgm:cxn modelId="{465BFDC7-1337-4ED4-AA4D-21C4988ED0F4}" type="presParOf" srcId="{8EC4B5E6-612D-4C2D-ACE3-07BAC8DB10F1}" destId="{A55635DE-A88D-4ABD-B96D-EB30D677E11B}" srcOrd="4" destOrd="0" presId="urn:microsoft.com/office/officeart/2008/layout/HorizontalMultiLevelHierarchy"/>
    <dgm:cxn modelId="{AF58898A-D9BC-49E4-8804-AA90BA87ADCB}" type="presParOf" srcId="{A55635DE-A88D-4ABD-B96D-EB30D677E11B}" destId="{4559D858-1F5D-45DA-B243-D8B7857E7076}" srcOrd="0" destOrd="0" presId="urn:microsoft.com/office/officeart/2008/layout/HorizontalMultiLevelHierarchy"/>
    <dgm:cxn modelId="{E17F3A86-149D-466F-B53B-9AC11C6095DF}" type="presParOf" srcId="{8EC4B5E6-612D-4C2D-ACE3-07BAC8DB10F1}" destId="{8BB3FA05-39E6-4A06-B773-F653401F2BEC}" srcOrd="5" destOrd="0" presId="urn:microsoft.com/office/officeart/2008/layout/HorizontalMultiLevelHierarchy"/>
    <dgm:cxn modelId="{03790B04-CA1A-455D-BAB6-9F74D86065C8}" type="presParOf" srcId="{8BB3FA05-39E6-4A06-B773-F653401F2BEC}" destId="{C5A24822-C60E-4AA9-936F-97668D554F58}" srcOrd="0" destOrd="0" presId="urn:microsoft.com/office/officeart/2008/layout/HorizontalMultiLevelHierarchy"/>
    <dgm:cxn modelId="{341E31FB-E16E-422C-A2E5-E5C2391CCD67}" type="presParOf" srcId="{8BB3FA05-39E6-4A06-B773-F653401F2BEC}" destId="{A9CED5D3-6891-46F1-9150-0E0743CE0A17}" srcOrd="1" destOrd="0" presId="urn:microsoft.com/office/officeart/2008/layout/HorizontalMultiLevelHierarchy"/>
    <dgm:cxn modelId="{7F35B14D-0BA8-4492-B7AB-DC3CCF0F4D04}" type="presParOf" srcId="{A9CED5D3-6891-46F1-9150-0E0743CE0A17}" destId="{A8B2000B-72FE-4E7C-8A25-4FF88786E2EE}" srcOrd="0" destOrd="0" presId="urn:microsoft.com/office/officeart/2008/layout/HorizontalMultiLevelHierarchy"/>
    <dgm:cxn modelId="{675D7CB4-8C63-4835-867D-53D66D402B6D}" type="presParOf" srcId="{A8B2000B-72FE-4E7C-8A25-4FF88786E2EE}" destId="{F2E8FFF5-DAAC-47C7-8705-4B58A5C201BF}" srcOrd="0" destOrd="0" presId="urn:microsoft.com/office/officeart/2008/layout/HorizontalMultiLevelHierarchy"/>
    <dgm:cxn modelId="{EB710C20-58F8-4AFB-AEA3-A9BE8ED04B3A}" type="presParOf" srcId="{A9CED5D3-6891-46F1-9150-0E0743CE0A17}" destId="{FD4ED59C-FD3A-46E1-B9B4-DDA80C627AF7}" srcOrd="1" destOrd="0" presId="urn:microsoft.com/office/officeart/2008/layout/HorizontalMultiLevelHierarchy"/>
    <dgm:cxn modelId="{E1A41BE7-744F-459B-A027-B7E762DA4A01}" type="presParOf" srcId="{FD4ED59C-FD3A-46E1-B9B4-DDA80C627AF7}" destId="{6105F36E-6F62-408E-80CA-1742204EA556}" srcOrd="0" destOrd="0" presId="urn:microsoft.com/office/officeart/2008/layout/HorizontalMultiLevelHierarchy"/>
    <dgm:cxn modelId="{1E6B358D-1CAC-4CE7-A410-005B7EB8BC40}" type="presParOf" srcId="{FD4ED59C-FD3A-46E1-B9B4-DDA80C627AF7}" destId="{14C4FCFB-EEEA-4951-9D72-1ACE089DFDC2}" srcOrd="1" destOrd="0" presId="urn:microsoft.com/office/officeart/2008/layout/HorizontalMultiLevelHierarchy"/>
    <dgm:cxn modelId="{546E38D8-EC7D-44DC-BCCD-A50EE7C96CAC}" type="presParOf" srcId="{A9CED5D3-6891-46F1-9150-0E0743CE0A17}" destId="{39062D93-B57E-4F9A-BBE2-DABF641680E3}" srcOrd="2" destOrd="0" presId="urn:microsoft.com/office/officeart/2008/layout/HorizontalMultiLevelHierarchy"/>
    <dgm:cxn modelId="{2FF91B4A-2CE9-4F4D-A417-D014376A0C67}" type="presParOf" srcId="{39062D93-B57E-4F9A-BBE2-DABF641680E3}" destId="{ADB7CFC5-1CFD-417E-9EEE-17E2E67A1D7B}" srcOrd="0" destOrd="0" presId="urn:microsoft.com/office/officeart/2008/layout/HorizontalMultiLevelHierarchy"/>
    <dgm:cxn modelId="{9CAB712C-AA16-4E34-8144-1B2366C6E3AE}" type="presParOf" srcId="{A9CED5D3-6891-46F1-9150-0E0743CE0A17}" destId="{FC996416-7B95-4D24-98F0-5E984190966B}" srcOrd="3" destOrd="0" presId="urn:microsoft.com/office/officeart/2008/layout/HorizontalMultiLevelHierarchy"/>
    <dgm:cxn modelId="{3722D957-883C-4F5C-BCB8-C1344F67C393}" type="presParOf" srcId="{FC996416-7B95-4D24-98F0-5E984190966B}" destId="{FFFD4893-B7F5-4AD5-9081-7287EEF2BD9C}" srcOrd="0" destOrd="0" presId="urn:microsoft.com/office/officeart/2008/layout/HorizontalMultiLevelHierarchy"/>
    <dgm:cxn modelId="{BF8CD23C-8086-4DB8-98C8-83BE0DAE000C}" type="presParOf" srcId="{FC996416-7B95-4D24-98F0-5E984190966B}" destId="{036A98EF-8D9D-409E-8045-C330FDFF8D90}" srcOrd="1" destOrd="0" presId="urn:microsoft.com/office/officeart/2008/layout/HorizontalMultiLevelHierarchy"/>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062D93-B57E-4F9A-BBE2-DABF641680E3}">
      <dsp:nvSpPr>
        <dsp:cNvPr id="0" name=""/>
        <dsp:cNvSpPr/>
      </dsp:nvSpPr>
      <dsp:spPr>
        <a:xfrm>
          <a:off x="4839828" y="3165911"/>
          <a:ext cx="1042020" cy="477086"/>
        </a:xfrm>
        <a:custGeom>
          <a:avLst/>
          <a:gdLst/>
          <a:ahLst/>
          <a:cxnLst/>
          <a:rect l="0" t="0" r="0" b="0"/>
          <a:pathLst>
            <a:path>
              <a:moveTo>
                <a:pt x="0" y="0"/>
              </a:moveTo>
              <a:lnTo>
                <a:pt x="521010" y="0"/>
              </a:lnTo>
              <a:lnTo>
                <a:pt x="521010" y="477086"/>
              </a:lnTo>
              <a:lnTo>
                <a:pt x="1042020" y="477086"/>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77800">
            <a:lnSpc>
              <a:spcPct val="90000"/>
            </a:lnSpc>
            <a:spcBef>
              <a:spcPct val="0"/>
            </a:spcBef>
            <a:spcAft>
              <a:spcPct val="35000"/>
            </a:spcAft>
            <a:buNone/>
          </a:pPr>
          <a:endParaRPr lang="zh-TW" altLang="en-US" sz="400" kern="1200">
            <a:latin typeface="Fira Sans" panose="02020500000000000000" charset="0"/>
          </a:endParaRPr>
        </a:p>
      </dsp:txBody>
      <dsp:txXfrm>
        <a:off x="5332187" y="3375803"/>
        <a:ext cx="57302" cy="57302"/>
      </dsp:txXfrm>
    </dsp:sp>
    <dsp:sp modelId="{A8B2000B-72FE-4E7C-8A25-4FF88786E2EE}">
      <dsp:nvSpPr>
        <dsp:cNvPr id="0" name=""/>
        <dsp:cNvSpPr/>
      </dsp:nvSpPr>
      <dsp:spPr>
        <a:xfrm>
          <a:off x="4839828" y="2561854"/>
          <a:ext cx="1042020" cy="604056"/>
        </a:xfrm>
        <a:custGeom>
          <a:avLst/>
          <a:gdLst/>
          <a:ahLst/>
          <a:cxnLst/>
          <a:rect l="0" t="0" r="0" b="0"/>
          <a:pathLst>
            <a:path>
              <a:moveTo>
                <a:pt x="0" y="604056"/>
              </a:moveTo>
              <a:lnTo>
                <a:pt x="521010" y="604056"/>
              </a:lnTo>
              <a:lnTo>
                <a:pt x="521010" y="0"/>
              </a:lnTo>
              <a:lnTo>
                <a:pt x="1042020" y="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77800">
            <a:lnSpc>
              <a:spcPct val="90000"/>
            </a:lnSpc>
            <a:spcBef>
              <a:spcPct val="0"/>
            </a:spcBef>
            <a:spcAft>
              <a:spcPct val="35000"/>
            </a:spcAft>
            <a:buNone/>
          </a:pPr>
          <a:endParaRPr lang="zh-TW" altLang="en-US" sz="400" kern="1200">
            <a:latin typeface="Fira Sans" panose="02020500000000000000" charset="0"/>
          </a:endParaRPr>
        </a:p>
      </dsp:txBody>
      <dsp:txXfrm>
        <a:off x="5330727" y="2833771"/>
        <a:ext cx="60222" cy="60222"/>
      </dsp:txXfrm>
    </dsp:sp>
    <dsp:sp modelId="{A55635DE-A88D-4ABD-B96D-EB30D677E11B}">
      <dsp:nvSpPr>
        <dsp:cNvPr id="0" name=""/>
        <dsp:cNvSpPr/>
      </dsp:nvSpPr>
      <dsp:spPr>
        <a:xfrm>
          <a:off x="1933473" y="1891794"/>
          <a:ext cx="1000788" cy="1274117"/>
        </a:xfrm>
        <a:custGeom>
          <a:avLst/>
          <a:gdLst/>
          <a:ahLst/>
          <a:cxnLst/>
          <a:rect l="0" t="0" r="0" b="0"/>
          <a:pathLst>
            <a:path>
              <a:moveTo>
                <a:pt x="0" y="0"/>
              </a:moveTo>
              <a:lnTo>
                <a:pt x="500394" y="0"/>
              </a:lnTo>
              <a:lnTo>
                <a:pt x="500394" y="1274117"/>
              </a:lnTo>
              <a:lnTo>
                <a:pt x="1000788" y="127411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77800">
            <a:lnSpc>
              <a:spcPct val="90000"/>
            </a:lnSpc>
            <a:spcBef>
              <a:spcPct val="0"/>
            </a:spcBef>
            <a:spcAft>
              <a:spcPct val="35000"/>
            </a:spcAft>
            <a:buNone/>
          </a:pPr>
          <a:endParaRPr lang="zh-TW" altLang="en-US" sz="400" kern="1200">
            <a:latin typeface="Fira Sans" panose="02020500000000000000" charset="0"/>
          </a:endParaRPr>
        </a:p>
      </dsp:txBody>
      <dsp:txXfrm>
        <a:off x="2393363" y="2488348"/>
        <a:ext cx="81008" cy="81008"/>
      </dsp:txXfrm>
    </dsp:sp>
    <dsp:sp modelId="{0B1F1B3C-F49C-494E-B85C-D11822A23980}">
      <dsp:nvSpPr>
        <dsp:cNvPr id="0" name=""/>
        <dsp:cNvSpPr/>
      </dsp:nvSpPr>
      <dsp:spPr>
        <a:xfrm>
          <a:off x="1933473" y="1843791"/>
          <a:ext cx="1021404" cy="91440"/>
        </a:xfrm>
        <a:custGeom>
          <a:avLst/>
          <a:gdLst/>
          <a:ahLst/>
          <a:cxnLst/>
          <a:rect l="0" t="0" r="0" b="0"/>
          <a:pathLst>
            <a:path>
              <a:moveTo>
                <a:pt x="0" y="48002"/>
              </a:moveTo>
              <a:lnTo>
                <a:pt x="510702" y="48002"/>
              </a:lnTo>
              <a:lnTo>
                <a:pt x="510702" y="45720"/>
              </a:lnTo>
              <a:lnTo>
                <a:pt x="1021404" y="4572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77800">
            <a:lnSpc>
              <a:spcPct val="90000"/>
            </a:lnSpc>
            <a:spcBef>
              <a:spcPct val="0"/>
            </a:spcBef>
            <a:spcAft>
              <a:spcPct val="35000"/>
            </a:spcAft>
            <a:buNone/>
          </a:pPr>
          <a:endParaRPr lang="zh-TW" altLang="en-US" sz="400" kern="1200">
            <a:latin typeface="Fira Sans" panose="02020500000000000000" charset="0"/>
          </a:endParaRPr>
        </a:p>
      </dsp:txBody>
      <dsp:txXfrm>
        <a:off x="2418640" y="1863976"/>
        <a:ext cx="51070" cy="51070"/>
      </dsp:txXfrm>
    </dsp:sp>
    <dsp:sp modelId="{CE3D3157-DAD8-4BA3-A4C3-5869E24E13C9}">
      <dsp:nvSpPr>
        <dsp:cNvPr id="0" name=""/>
        <dsp:cNvSpPr/>
      </dsp:nvSpPr>
      <dsp:spPr>
        <a:xfrm>
          <a:off x="4791960" y="651078"/>
          <a:ext cx="1089888" cy="843472"/>
        </a:xfrm>
        <a:custGeom>
          <a:avLst/>
          <a:gdLst/>
          <a:ahLst/>
          <a:cxnLst/>
          <a:rect l="0" t="0" r="0" b="0"/>
          <a:pathLst>
            <a:path>
              <a:moveTo>
                <a:pt x="0" y="0"/>
              </a:moveTo>
              <a:lnTo>
                <a:pt x="544944" y="0"/>
              </a:lnTo>
              <a:lnTo>
                <a:pt x="544944" y="843472"/>
              </a:lnTo>
              <a:lnTo>
                <a:pt x="1089888" y="84347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77800">
            <a:lnSpc>
              <a:spcPct val="90000"/>
            </a:lnSpc>
            <a:spcBef>
              <a:spcPct val="0"/>
            </a:spcBef>
            <a:spcAft>
              <a:spcPct val="35000"/>
            </a:spcAft>
            <a:buNone/>
          </a:pPr>
          <a:endParaRPr lang="zh-TW" altLang="en-US" sz="400" kern="1200">
            <a:latin typeface="Fira Sans" panose="02020500000000000000" charset="0"/>
          </a:endParaRPr>
        </a:p>
      </dsp:txBody>
      <dsp:txXfrm>
        <a:off x="5302451" y="1038361"/>
        <a:ext cx="68907" cy="68907"/>
      </dsp:txXfrm>
    </dsp:sp>
    <dsp:sp modelId="{E2C323C4-126C-4E49-8927-CBE453B85BE0}">
      <dsp:nvSpPr>
        <dsp:cNvPr id="0" name=""/>
        <dsp:cNvSpPr/>
      </dsp:nvSpPr>
      <dsp:spPr>
        <a:xfrm>
          <a:off x="4791960" y="372911"/>
          <a:ext cx="1069350" cy="278166"/>
        </a:xfrm>
        <a:custGeom>
          <a:avLst/>
          <a:gdLst/>
          <a:ahLst/>
          <a:cxnLst/>
          <a:rect l="0" t="0" r="0" b="0"/>
          <a:pathLst>
            <a:path>
              <a:moveTo>
                <a:pt x="0" y="278166"/>
              </a:moveTo>
              <a:lnTo>
                <a:pt x="534675" y="278166"/>
              </a:lnTo>
              <a:lnTo>
                <a:pt x="534675" y="0"/>
              </a:lnTo>
              <a:lnTo>
                <a:pt x="1069350" y="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77800">
            <a:lnSpc>
              <a:spcPct val="90000"/>
            </a:lnSpc>
            <a:spcBef>
              <a:spcPct val="0"/>
            </a:spcBef>
            <a:spcAft>
              <a:spcPct val="35000"/>
            </a:spcAft>
            <a:buNone/>
          </a:pPr>
          <a:endParaRPr lang="zh-TW" altLang="en-US" sz="400" kern="1200">
            <a:latin typeface="Fira Sans" panose="02020500000000000000" charset="0"/>
          </a:endParaRPr>
        </a:p>
      </dsp:txBody>
      <dsp:txXfrm>
        <a:off x="5299012" y="484371"/>
        <a:ext cx="55246" cy="55246"/>
      </dsp:txXfrm>
    </dsp:sp>
    <dsp:sp modelId="{1E81AB43-6F53-491E-A7DE-1367BFCC0B33}">
      <dsp:nvSpPr>
        <dsp:cNvPr id="0" name=""/>
        <dsp:cNvSpPr/>
      </dsp:nvSpPr>
      <dsp:spPr>
        <a:xfrm>
          <a:off x="1933473" y="651078"/>
          <a:ext cx="989518" cy="1240715"/>
        </a:xfrm>
        <a:custGeom>
          <a:avLst/>
          <a:gdLst/>
          <a:ahLst/>
          <a:cxnLst/>
          <a:rect l="0" t="0" r="0" b="0"/>
          <a:pathLst>
            <a:path>
              <a:moveTo>
                <a:pt x="0" y="1240715"/>
              </a:moveTo>
              <a:lnTo>
                <a:pt x="494759" y="1240715"/>
              </a:lnTo>
              <a:lnTo>
                <a:pt x="494759" y="0"/>
              </a:lnTo>
              <a:lnTo>
                <a:pt x="989518"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77800">
            <a:lnSpc>
              <a:spcPct val="90000"/>
            </a:lnSpc>
            <a:spcBef>
              <a:spcPct val="0"/>
            </a:spcBef>
            <a:spcAft>
              <a:spcPct val="35000"/>
            </a:spcAft>
            <a:buNone/>
          </a:pPr>
          <a:endParaRPr lang="zh-TW" altLang="en-US" sz="400" kern="1200">
            <a:latin typeface="Fira Sans" panose="02020500000000000000" charset="0"/>
          </a:endParaRPr>
        </a:p>
      </dsp:txBody>
      <dsp:txXfrm>
        <a:off x="2388557" y="1231761"/>
        <a:ext cx="79349" cy="79349"/>
      </dsp:txXfrm>
    </dsp:sp>
    <dsp:sp modelId="{68E9F334-0367-4824-84EF-4519F4F0DC1F}">
      <dsp:nvSpPr>
        <dsp:cNvPr id="0" name=""/>
        <dsp:cNvSpPr/>
      </dsp:nvSpPr>
      <dsp:spPr>
        <a:xfrm rot="16200000">
          <a:off x="692274" y="925057"/>
          <a:ext cx="548924" cy="193347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vert"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altLang="zh-TW" sz="2400" kern="1200" dirty="0">
              <a:latin typeface="Fira Sans" panose="02020500000000000000" charset="0"/>
            </a:rPr>
            <a:t>XXX</a:t>
          </a:r>
          <a:r>
            <a:rPr lang="zh-TW" altLang="en-US" sz="2400" kern="1200" dirty="0">
              <a:latin typeface="Fira Sans" panose="02020500000000000000" charset="0"/>
            </a:rPr>
            <a:t>計畫</a:t>
          </a:r>
        </a:p>
      </dsp:txBody>
      <dsp:txXfrm>
        <a:off x="692274" y="925057"/>
        <a:ext cx="548924" cy="1933473"/>
      </dsp:txXfrm>
    </dsp:sp>
    <dsp:sp modelId="{A6267E5F-6CA7-4364-8582-864E2219A55F}">
      <dsp:nvSpPr>
        <dsp:cNvPr id="0" name=""/>
        <dsp:cNvSpPr/>
      </dsp:nvSpPr>
      <dsp:spPr>
        <a:xfrm>
          <a:off x="2922991" y="357615"/>
          <a:ext cx="1868969" cy="58692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altLang="zh-TW" sz="2400" kern="1200" dirty="0">
              <a:latin typeface="Fira Sans" panose="02020500000000000000" charset="0"/>
            </a:rPr>
            <a:t>A</a:t>
          </a:r>
          <a:r>
            <a:rPr lang="zh-TW" altLang="en-US" sz="2400" kern="1200" dirty="0">
              <a:latin typeface="Fira Sans" panose="02020500000000000000" charset="0"/>
            </a:rPr>
            <a:t>分項計畫</a:t>
          </a:r>
        </a:p>
      </dsp:txBody>
      <dsp:txXfrm>
        <a:off x="2922991" y="357615"/>
        <a:ext cx="1868969" cy="586926"/>
      </dsp:txXfrm>
    </dsp:sp>
    <dsp:sp modelId="{0583CA46-8065-4B12-8AE6-8380FFD30A9C}">
      <dsp:nvSpPr>
        <dsp:cNvPr id="0" name=""/>
        <dsp:cNvSpPr/>
      </dsp:nvSpPr>
      <dsp:spPr>
        <a:xfrm>
          <a:off x="5861310" y="109856"/>
          <a:ext cx="2532684" cy="52611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altLang="zh-TW" sz="2400" kern="1200" dirty="0">
              <a:latin typeface="Fira Sans" panose="02020500000000000000" charset="0"/>
            </a:rPr>
            <a:t>A1</a:t>
          </a:r>
          <a:r>
            <a:rPr lang="zh-TW" altLang="en-US" sz="2400" kern="1200" dirty="0">
              <a:latin typeface="Fira Sans" panose="02020500000000000000" charset="0"/>
            </a:rPr>
            <a:t>工作項目</a:t>
          </a:r>
        </a:p>
      </dsp:txBody>
      <dsp:txXfrm>
        <a:off x="5861310" y="109856"/>
        <a:ext cx="2532684" cy="526111"/>
      </dsp:txXfrm>
    </dsp:sp>
    <dsp:sp modelId="{10FA1644-BF91-4C33-88AF-BC4583FFAC97}">
      <dsp:nvSpPr>
        <dsp:cNvPr id="0" name=""/>
        <dsp:cNvSpPr/>
      </dsp:nvSpPr>
      <dsp:spPr>
        <a:xfrm>
          <a:off x="5881849" y="1230638"/>
          <a:ext cx="2532684" cy="52782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altLang="zh-TW" sz="2400" kern="1200" dirty="0">
              <a:latin typeface="Fira Sans" panose="02020500000000000000" charset="0"/>
            </a:rPr>
            <a:t>A2</a:t>
          </a:r>
          <a:r>
            <a:rPr lang="zh-TW" altLang="en-US" sz="2400" kern="1200" dirty="0">
              <a:latin typeface="Fira Sans" panose="02020500000000000000" charset="0"/>
            </a:rPr>
            <a:t>工作項目</a:t>
          </a:r>
        </a:p>
      </dsp:txBody>
      <dsp:txXfrm>
        <a:off x="5881849" y="1230638"/>
        <a:ext cx="2532684" cy="527825"/>
      </dsp:txXfrm>
    </dsp:sp>
    <dsp:sp modelId="{E4174045-F7EB-41E9-AFCD-469BD9CC4E7E}">
      <dsp:nvSpPr>
        <dsp:cNvPr id="0" name=""/>
        <dsp:cNvSpPr/>
      </dsp:nvSpPr>
      <dsp:spPr>
        <a:xfrm>
          <a:off x="2954877" y="1613587"/>
          <a:ext cx="1950471" cy="55184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altLang="zh-TW" sz="2400" kern="1200" dirty="0">
              <a:latin typeface="Fira Sans" panose="02020500000000000000" charset="0"/>
            </a:rPr>
            <a:t>B</a:t>
          </a:r>
          <a:r>
            <a:rPr lang="zh-TW" altLang="en-US" sz="2400" kern="1200" dirty="0">
              <a:latin typeface="Fira Sans" panose="02020500000000000000" charset="0"/>
            </a:rPr>
            <a:t>分項計畫</a:t>
          </a:r>
        </a:p>
      </dsp:txBody>
      <dsp:txXfrm>
        <a:off x="2954877" y="1613587"/>
        <a:ext cx="1950471" cy="551847"/>
      </dsp:txXfrm>
    </dsp:sp>
    <dsp:sp modelId="{C5A24822-C60E-4AA9-936F-97668D554F58}">
      <dsp:nvSpPr>
        <dsp:cNvPr id="0" name=""/>
        <dsp:cNvSpPr/>
      </dsp:nvSpPr>
      <dsp:spPr>
        <a:xfrm>
          <a:off x="2934261" y="2706209"/>
          <a:ext cx="1905566" cy="91940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100000"/>
            </a:lnSpc>
            <a:spcBef>
              <a:spcPct val="0"/>
            </a:spcBef>
            <a:spcAft>
              <a:spcPts val="0"/>
            </a:spcAft>
            <a:buNone/>
          </a:pPr>
          <a:r>
            <a:rPr lang="en-US" altLang="zh-TW" sz="2400" kern="1200" dirty="0">
              <a:latin typeface="Fira Sans" panose="02020500000000000000" charset="0"/>
            </a:rPr>
            <a:t>C</a:t>
          </a:r>
          <a:r>
            <a:rPr lang="zh-TW" altLang="en-US" sz="2400" kern="1200" dirty="0">
              <a:latin typeface="Fira Sans" panose="02020500000000000000" charset="0"/>
            </a:rPr>
            <a:t>分項計畫</a:t>
          </a:r>
          <a:endParaRPr lang="en-US" altLang="zh-TW" sz="2400" kern="1200" dirty="0">
            <a:latin typeface="Fira Sans" panose="02020500000000000000" charset="0"/>
          </a:endParaRPr>
        </a:p>
        <a:p>
          <a:pPr marL="0" lvl="0" indent="0" algn="ctr" defTabSz="1066800">
            <a:lnSpc>
              <a:spcPct val="100000"/>
            </a:lnSpc>
            <a:spcBef>
              <a:spcPct val="0"/>
            </a:spcBef>
            <a:spcAft>
              <a:spcPct val="35000"/>
            </a:spcAft>
            <a:buNone/>
          </a:pPr>
          <a:r>
            <a:rPr lang="en-US" altLang="zh-TW" sz="2000" kern="1200" dirty="0">
              <a:latin typeface="Fira Sans" panose="02020500000000000000" charset="0"/>
            </a:rPr>
            <a:t>(</a:t>
          </a:r>
          <a:r>
            <a:rPr lang="zh-TW" altLang="en-US" sz="2000" kern="1200" dirty="0">
              <a:latin typeface="Fira Sans" panose="02020500000000000000" charset="0"/>
            </a:rPr>
            <a:t>新創公司規劃</a:t>
          </a:r>
          <a:r>
            <a:rPr lang="en-US" altLang="zh-TW" sz="2000" kern="1200" dirty="0">
              <a:latin typeface="Fira Sans" panose="02020500000000000000" charset="0"/>
            </a:rPr>
            <a:t>)</a:t>
          </a:r>
          <a:endParaRPr lang="zh-TW" altLang="en-US" sz="2000" kern="1200" dirty="0">
            <a:latin typeface="Fira Sans" panose="02020500000000000000" charset="0"/>
          </a:endParaRPr>
        </a:p>
      </dsp:txBody>
      <dsp:txXfrm>
        <a:off x="2934261" y="2706209"/>
        <a:ext cx="1905566" cy="919403"/>
      </dsp:txXfrm>
    </dsp:sp>
    <dsp:sp modelId="{6105F36E-6F62-408E-80CA-1742204EA556}">
      <dsp:nvSpPr>
        <dsp:cNvPr id="0" name=""/>
        <dsp:cNvSpPr/>
      </dsp:nvSpPr>
      <dsp:spPr>
        <a:xfrm>
          <a:off x="5881849" y="2312253"/>
          <a:ext cx="2532684" cy="49920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altLang="zh-TW" sz="2400" kern="1200" dirty="0">
              <a:latin typeface="Fira Sans" panose="02020500000000000000" charset="0"/>
            </a:rPr>
            <a:t>C1</a:t>
          </a:r>
          <a:r>
            <a:rPr lang="zh-TW" altLang="en-US" sz="2400" kern="1200" dirty="0">
              <a:latin typeface="Fira Sans" panose="02020500000000000000" charset="0"/>
            </a:rPr>
            <a:t>工作項目</a:t>
          </a:r>
        </a:p>
      </dsp:txBody>
      <dsp:txXfrm>
        <a:off x="5881849" y="2312253"/>
        <a:ext cx="2532684" cy="499201"/>
      </dsp:txXfrm>
    </dsp:sp>
    <dsp:sp modelId="{FFFD4893-B7F5-4AD5-9081-7287EEF2BD9C}">
      <dsp:nvSpPr>
        <dsp:cNvPr id="0" name=""/>
        <dsp:cNvSpPr/>
      </dsp:nvSpPr>
      <dsp:spPr>
        <a:xfrm>
          <a:off x="5881849" y="3390729"/>
          <a:ext cx="2532684" cy="50453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altLang="zh-TW" sz="2400" kern="1200" dirty="0">
              <a:latin typeface="Fira Sans" panose="02020500000000000000" charset="0"/>
            </a:rPr>
            <a:t>C2</a:t>
          </a:r>
          <a:r>
            <a:rPr lang="zh-TW" altLang="en-US" sz="2400" kern="1200" dirty="0">
              <a:latin typeface="Fira Sans" panose="02020500000000000000" charset="0"/>
            </a:rPr>
            <a:t>工作項目</a:t>
          </a:r>
        </a:p>
      </dsp:txBody>
      <dsp:txXfrm>
        <a:off x="5881849" y="3390729"/>
        <a:ext cx="2532684" cy="504537"/>
      </dsp:txXfrm>
    </dsp:sp>
  </dsp:spTree>
</dsp:drawing>
</file>

<file path=ppt/diagrams/layout1.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a:extLst>
              <a:ext uri="{FF2B5EF4-FFF2-40B4-BE49-F238E27FC236}">
                <a16:creationId xmlns:a16="http://schemas.microsoft.com/office/drawing/2014/main" id="{8C4DDEA4-547A-485C-8CEA-EF0A7582CC2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a:extLst>
              <a:ext uri="{FF2B5EF4-FFF2-40B4-BE49-F238E27FC236}">
                <a16:creationId xmlns:a16="http://schemas.microsoft.com/office/drawing/2014/main" id="{3BC93D14-FCCC-480D-B54B-14787069190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AD058C3-8463-41DA-9BAD-3816697C5A96}" type="datetimeFigureOut">
              <a:rPr lang="zh-TW" altLang="en-US" smtClean="0"/>
              <a:t>2021/6/9</a:t>
            </a:fld>
            <a:endParaRPr lang="zh-TW" altLang="en-US"/>
          </a:p>
        </p:txBody>
      </p:sp>
      <p:sp>
        <p:nvSpPr>
          <p:cNvPr id="4" name="頁尾版面配置區 3">
            <a:extLst>
              <a:ext uri="{FF2B5EF4-FFF2-40B4-BE49-F238E27FC236}">
                <a16:creationId xmlns:a16="http://schemas.microsoft.com/office/drawing/2014/main" id="{9A4D16EB-1414-43A6-9D07-2CBEABDDDC9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TW" altLang="en-US"/>
          </a:p>
        </p:txBody>
      </p:sp>
      <p:sp>
        <p:nvSpPr>
          <p:cNvPr id="5" name="投影片編號版面配置區 4">
            <a:extLst>
              <a:ext uri="{FF2B5EF4-FFF2-40B4-BE49-F238E27FC236}">
                <a16:creationId xmlns:a16="http://schemas.microsoft.com/office/drawing/2014/main" id="{953B9711-3667-45F9-BB64-C06BAAC42F8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76E8B34-3EB1-493B-90CC-31B8ABAD6621}" type="slidenum">
              <a:rPr lang="zh-TW" altLang="en-US" smtClean="0"/>
              <a:t>‹#›</a:t>
            </a:fld>
            <a:endParaRPr lang="zh-TW" altLang="en-US"/>
          </a:p>
        </p:txBody>
      </p:sp>
    </p:spTree>
    <p:extLst>
      <p:ext uri="{BB962C8B-B14F-4D97-AF65-F5344CB8AC3E}">
        <p14:creationId xmlns:p14="http://schemas.microsoft.com/office/powerpoint/2010/main" val="11798993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8" name="Google Shape;24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6"/>
        <p:cNvGrpSpPr/>
        <p:nvPr/>
      </p:nvGrpSpPr>
      <p:grpSpPr>
        <a:xfrm>
          <a:off x="0" y="0"/>
          <a:ext cx="0" cy="0"/>
          <a:chOff x="0" y="0"/>
          <a:chExt cx="0" cy="0"/>
        </a:xfrm>
      </p:grpSpPr>
      <p:sp>
        <p:nvSpPr>
          <p:cNvPr id="357" name="Google Shape;357;gd76915f5bd_0_3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8" name="Google Shape;358;gd76915f5bd_0_3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9"/>
        <p:cNvGrpSpPr/>
        <p:nvPr/>
      </p:nvGrpSpPr>
      <p:grpSpPr>
        <a:xfrm>
          <a:off x="0" y="0"/>
          <a:ext cx="0" cy="0"/>
          <a:chOff x="0" y="0"/>
          <a:chExt cx="0" cy="0"/>
        </a:xfrm>
      </p:grpSpPr>
      <p:sp>
        <p:nvSpPr>
          <p:cNvPr id="490" name="Google Shape;490;gd76915f5bd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1" name="Google Shape;491;gd76915f5bd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9"/>
        <p:cNvGrpSpPr/>
        <p:nvPr/>
      </p:nvGrpSpPr>
      <p:grpSpPr>
        <a:xfrm>
          <a:off x="0" y="0"/>
          <a:ext cx="0" cy="0"/>
          <a:chOff x="0" y="0"/>
          <a:chExt cx="0" cy="0"/>
        </a:xfrm>
      </p:grpSpPr>
      <p:sp>
        <p:nvSpPr>
          <p:cNvPr id="490" name="Google Shape;490;gd76915f5bd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1" name="Google Shape;491;gd76915f5bd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894848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9"/>
        <p:cNvGrpSpPr/>
        <p:nvPr/>
      </p:nvGrpSpPr>
      <p:grpSpPr>
        <a:xfrm>
          <a:off x="0" y="0"/>
          <a:ext cx="0" cy="0"/>
          <a:chOff x="0" y="0"/>
          <a:chExt cx="0" cy="0"/>
        </a:xfrm>
      </p:grpSpPr>
      <p:sp>
        <p:nvSpPr>
          <p:cNvPr id="490" name="Google Shape;490;gd76915f5bd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1" name="Google Shape;491;gd76915f5bd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450318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9"/>
        <p:cNvGrpSpPr/>
        <p:nvPr/>
      </p:nvGrpSpPr>
      <p:grpSpPr>
        <a:xfrm>
          <a:off x="0" y="0"/>
          <a:ext cx="0" cy="0"/>
          <a:chOff x="0" y="0"/>
          <a:chExt cx="0" cy="0"/>
        </a:xfrm>
      </p:grpSpPr>
      <p:sp>
        <p:nvSpPr>
          <p:cNvPr id="490" name="Google Shape;490;gd76915f5bd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1" name="Google Shape;491;gd76915f5bd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273312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9"/>
        <p:cNvGrpSpPr/>
        <p:nvPr/>
      </p:nvGrpSpPr>
      <p:grpSpPr>
        <a:xfrm>
          <a:off x="0" y="0"/>
          <a:ext cx="0" cy="0"/>
          <a:chOff x="0" y="0"/>
          <a:chExt cx="0" cy="0"/>
        </a:xfrm>
      </p:grpSpPr>
      <p:sp>
        <p:nvSpPr>
          <p:cNvPr id="490" name="Google Shape;490;gd76915f5bd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1" name="Google Shape;491;gd76915f5bd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497010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9"/>
        <p:cNvGrpSpPr/>
        <p:nvPr/>
      </p:nvGrpSpPr>
      <p:grpSpPr>
        <a:xfrm>
          <a:off x="0" y="0"/>
          <a:ext cx="0" cy="0"/>
          <a:chOff x="0" y="0"/>
          <a:chExt cx="0" cy="0"/>
        </a:xfrm>
      </p:grpSpPr>
      <p:sp>
        <p:nvSpPr>
          <p:cNvPr id="490" name="Google Shape;490;gd76915f5bd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1" name="Google Shape;491;gd76915f5bd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273791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9"/>
        <p:cNvGrpSpPr/>
        <p:nvPr/>
      </p:nvGrpSpPr>
      <p:grpSpPr>
        <a:xfrm>
          <a:off x="0" y="0"/>
          <a:ext cx="0" cy="0"/>
          <a:chOff x="0" y="0"/>
          <a:chExt cx="0" cy="0"/>
        </a:xfrm>
      </p:grpSpPr>
      <p:sp>
        <p:nvSpPr>
          <p:cNvPr id="490" name="Google Shape;490;gd76915f5bd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1" name="Google Shape;491;gd76915f5bd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300390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9"/>
        <p:cNvGrpSpPr/>
        <p:nvPr/>
      </p:nvGrpSpPr>
      <p:grpSpPr>
        <a:xfrm>
          <a:off x="0" y="0"/>
          <a:ext cx="0" cy="0"/>
          <a:chOff x="0" y="0"/>
          <a:chExt cx="0" cy="0"/>
        </a:xfrm>
      </p:grpSpPr>
      <p:sp>
        <p:nvSpPr>
          <p:cNvPr id="490" name="Google Shape;490;gd76915f5bd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1" name="Google Shape;491;gd76915f5bd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987426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9"/>
        <p:cNvGrpSpPr/>
        <p:nvPr/>
      </p:nvGrpSpPr>
      <p:grpSpPr>
        <a:xfrm>
          <a:off x="0" y="0"/>
          <a:ext cx="0" cy="0"/>
          <a:chOff x="0" y="0"/>
          <a:chExt cx="0" cy="0"/>
        </a:xfrm>
      </p:grpSpPr>
      <p:sp>
        <p:nvSpPr>
          <p:cNvPr id="490" name="Google Shape;490;gd76915f5bd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1" name="Google Shape;491;gd76915f5bd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166680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9"/>
        <p:cNvGrpSpPr/>
        <p:nvPr/>
      </p:nvGrpSpPr>
      <p:grpSpPr>
        <a:xfrm>
          <a:off x="0" y="0"/>
          <a:ext cx="0" cy="0"/>
          <a:chOff x="0" y="0"/>
          <a:chExt cx="0" cy="0"/>
        </a:xfrm>
      </p:grpSpPr>
      <p:sp>
        <p:nvSpPr>
          <p:cNvPr id="490" name="Google Shape;490;gd76915f5bd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1" name="Google Shape;491;gd76915f5bd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32745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9"/>
        <p:cNvGrpSpPr/>
        <p:nvPr/>
      </p:nvGrpSpPr>
      <p:grpSpPr>
        <a:xfrm>
          <a:off x="0" y="0"/>
          <a:ext cx="0" cy="0"/>
          <a:chOff x="0" y="0"/>
          <a:chExt cx="0" cy="0"/>
        </a:xfrm>
      </p:grpSpPr>
      <p:sp>
        <p:nvSpPr>
          <p:cNvPr id="490" name="Google Shape;490;gd76915f5bd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1" name="Google Shape;491;gd76915f5bd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890471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9"/>
        <p:cNvGrpSpPr/>
        <p:nvPr/>
      </p:nvGrpSpPr>
      <p:grpSpPr>
        <a:xfrm>
          <a:off x="0" y="0"/>
          <a:ext cx="0" cy="0"/>
          <a:chOff x="0" y="0"/>
          <a:chExt cx="0" cy="0"/>
        </a:xfrm>
      </p:grpSpPr>
      <p:sp>
        <p:nvSpPr>
          <p:cNvPr id="490" name="Google Shape;490;gd76915f5bd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1" name="Google Shape;491;gd76915f5bd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804537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9"/>
        <p:cNvGrpSpPr/>
        <p:nvPr/>
      </p:nvGrpSpPr>
      <p:grpSpPr>
        <a:xfrm>
          <a:off x="0" y="0"/>
          <a:ext cx="0" cy="0"/>
          <a:chOff x="0" y="0"/>
          <a:chExt cx="0" cy="0"/>
        </a:xfrm>
      </p:grpSpPr>
      <p:sp>
        <p:nvSpPr>
          <p:cNvPr id="490" name="Google Shape;490;gd76915f5bd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1" name="Google Shape;491;gd76915f5bd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626185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9"/>
        <p:cNvGrpSpPr/>
        <p:nvPr/>
      </p:nvGrpSpPr>
      <p:grpSpPr>
        <a:xfrm>
          <a:off x="0" y="0"/>
          <a:ext cx="0" cy="0"/>
          <a:chOff x="0" y="0"/>
          <a:chExt cx="0" cy="0"/>
        </a:xfrm>
      </p:grpSpPr>
      <p:sp>
        <p:nvSpPr>
          <p:cNvPr id="490" name="Google Shape;490;gd76915f5bd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1" name="Google Shape;491;gd76915f5bd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169629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817850" y="753115"/>
            <a:ext cx="4486200" cy="2433000"/>
          </a:xfrm>
          <a:prstGeom prst="rect">
            <a:avLst/>
          </a:prstGeom>
        </p:spPr>
        <p:txBody>
          <a:bodyPr spcFirstLastPara="1" wrap="square" lIns="91425" tIns="91425" rIns="91425" bIns="91425" anchor="b" anchorCtr="0">
            <a:noAutofit/>
          </a:bodyPr>
          <a:lstStyle>
            <a:lvl1pPr lvl="0">
              <a:spcBef>
                <a:spcPts val="0"/>
              </a:spcBef>
              <a:spcAft>
                <a:spcPts val="0"/>
              </a:spcAft>
              <a:buSzPts val="5200"/>
              <a:buNone/>
              <a:defRPr sz="48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0" name="Google Shape;10;p2"/>
          <p:cNvSpPr txBox="1">
            <a:spLocks noGrp="1"/>
          </p:cNvSpPr>
          <p:nvPr>
            <p:ph type="subTitle" idx="1"/>
          </p:nvPr>
        </p:nvSpPr>
        <p:spPr>
          <a:xfrm>
            <a:off x="817850" y="3157850"/>
            <a:ext cx="3419700" cy="7050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8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grpSp>
        <p:nvGrpSpPr>
          <p:cNvPr id="11" name="Google Shape;11;p2"/>
          <p:cNvGrpSpPr/>
          <p:nvPr/>
        </p:nvGrpSpPr>
        <p:grpSpPr>
          <a:xfrm>
            <a:off x="0" y="2962925"/>
            <a:ext cx="4383331" cy="2181175"/>
            <a:chOff x="0" y="2962925"/>
            <a:chExt cx="4383331" cy="2181175"/>
          </a:xfrm>
        </p:grpSpPr>
        <p:sp>
          <p:nvSpPr>
            <p:cNvPr id="12" name="Google Shape;12;p2"/>
            <p:cNvSpPr/>
            <p:nvPr/>
          </p:nvSpPr>
          <p:spPr>
            <a:xfrm>
              <a:off x="0" y="2962925"/>
              <a:ext cx="4383331" cy="2181175"/>
            </a:xfrm>
            <a:custGeom>
              <a:avLst/>
              <a:gdLst/>
              <a:ahLst/>
              <a:cxnLst/>
              <a:rect l="l" t="t" r="r" b="b"/>
              <a:pathLst>
                <a:path w="131208" h="103545" extrusionOk="0">
                  <a:moveTo>
                    <a:pt x="0" y="1"/>
                  </a:moveTo>
                  <a:lnTo>
                    <a:pt x="0" y="103545"/>
                  </a:lnTo>
                  <a:lnTo>
                    <a:pt x="131208" y="103545"/>
                  </a:lnTo>
                  <a:cubicBezTo>
                    <a:pt x="121088" y="90157"/>
                    <a:pt x="95862" y="79092"/>
                    <a:pt x="67453" y="75652"/>
                  </a:cubicBezTo>
                  <a:cubicBezTo>
                    <a:pt x="41882" y="72155"/>
                    <a:pt x="745" y="35433"/>
                    <a:pt x="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0" y="3246738"/>
              <a:ext cx="4101773" cy="1893722"/>
            </a:xfrm>
            <a:custGeom>
              <a:avLst/>
              <a:gdLst/>
              <a:ahLst/>
              <a:cxnLst/>
              <a:rect l="l" t="t" r="r" b="b"/>
              <a:pathLst>
                <a:path w="122780" h="89899" extrusionOk="0">
                  <a:moveTo>
                    <a:pt x="0" y="0"/>
                  </a:moveTo>
                  <a:lnTo>
                    <a:pt x="0" y="89899"/>
                  </a:lnTo>
                  <a:lnTo>
                    <a:pt x="122780" y="89899"/>
                  </a:lnTo>
                  <a:cubicBezTo>
                    <a:pt x="112689" y="76511"/>
                    <a:pt x="87462" y="65446"/>
                    <a:pt x="59053" y="62006"/>
                  </a:cubicBezTo>
                  <a:cubicBezTo>
                    <a:pt x="33483" y="58509"/>
                    <a:pt x="745" y="35403"/>
                    <a:pt x="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 name="Google Shape;14;p2"/>
          <p:cNvGrpSpPr/>
          <p:nvPr/>
        </p:nvGrpSpPr>
        <p:grpSpPr>
          <a:xfrm>
            <a:off x="5514951" y="-120"/>
            <a:ext cx="3629117" cy="2588645"/>
            <a:chOff x="5514951" y="-120"/>
            <a:chExt cx="3629117" cy="2588645"/>
          </a:xfrm>
        </p:grpSpPr>
        <p:sp>
          <p:nvSpPr>
            <p:cNvPr id="15" name="Google Shape;15;p2"/>
            <p:cNvSpPr/>
            <p:nvPr/>
          </p:nvSpPr>
          <p:spPr>
            <a:xfrm rot="-5400000">
              <a:off x="6035187" y="-520356"/>
              <a:ext cx="2588645" cy="3629117"/>
            </a:xfrm>
            <a:custGeom>
              <a:avLst/>
              <a:gdLst/>
              <a:ahLst/>
              <a:cxnLst/>
              <a:rect l="l" t="t" r="r" b="b"/>
              <a:pathLst>
                <a:path w="104634" h="92680" extrusionOk="0">
                  <a:moveTo>
                    <a:pt x="104634" y="0"/>
                  </a:moveTo>
                  <a:cubicBezTo>
                    <a:pt x="90329" y="7368"/>
                    <a:pt x="74649" y="32164"/>
                    <a:pt x="71094" y="50425"/>
                  </a:cubicBezTo>
                  <a:cubicBezTo>
                    <a:pt x="63755" y="77744"/>
                    <a:pt x="35203" y="88810"/>
                    <a:pt x="0" y="92680"/>
                  </a:cubicBezTo>
                  <a:lnTo>
                    <a:pt x="104634" y="92680"/>
                  </a:lnTo>
                  <a:lnTo>
                    <a:pt x="104634"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rot="-5400000">
              <a:off x="6215556" y="-495299"/>
              <a:ext cx="2433327" cy="3423697"/>
            </a:xfrm>
            <a:custGeom>
              <a:avLst/>
              <a:gdLst/>
              <a:ahLst/>
              <a:cxnLst/>
              <a:rect l="l" t="t" r="r" b="b"/>
              <a:pathLst>
                <a:path w="98356" h="87434" extrusionOk="0">
                  <a:moveTo>
                    <a:pt x="98356" y="0"/>
                  </a:moveTo>
                  <a:cubicBezTo>
                    <a:pt x="84051" y="7368"/>
                    <a:pt x="74677" y="26918"/>
                    <a:pt x="71094" y="45179"/>
                  </a:cubicBezTo>
                  <a:cubicBezTo>
                    <a:pt x="63727" y="72498"/>
                    <a:pt x="35203" y="83564"/>
                    <a:pt x="0" y="87434"/>
                  </a:cubicBezTo>
                  <a:lnTo>
                    <a:pt x="98356" y="87434"/>
                  </a:lnTo>
                  <a:lnTo>
                    <a:pt x="98356"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7" name="投影片編號版面配置區 1">
            <a:extLst>
              <a:ext uri="{FF2B5EF4-FFF2-40B4-BE49-F238E27FC236}">
                <a16:creationId xmlns:a16="http://schemas.microsoft.com/office/drawing/2014/main" id="{7AB282AF-AB43-4576-AEE9-6400E4DD573A}"/>
              </a:ext>
            </a:extLst>
          </p:cNvPr>
          <p:cNvSpPr>
            <a:spLocks noGrp="1"/>
          </p:cNvSpPr>
          <p:nvPr>
            <p:ph type="sldNum" sz="quarter" idx="4"/>
          </p:nvPr>
        </p:nvSpPr>
        <p:spPr>
          <a:xfrm>
            <a:off x="6457950" y="4767263"/>
            <a:ext cx="20574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7490BA31-A289-44F0-BC09-ADC1D4D3912A}" type="slidenum">
              <a:rPr lang="zh-TW" altLang="en-US" smtClean="0"/>
              <a:t>‹#›</a:t>
            </a:fld>
            <a:endParaRPr lang="zh-TW"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66"/>
        <p:cNvGrpSpPr/>
        <p:nvPr/>
      </p:nvGrpSpPr>
      <p:grpSpPr>
        <a:xfrm>
          <a:off x="0" y="0"/>
          <a:ext cx="0" cy="0"/>
          <a:chOff x="0" y="0"/>
          <a:chExt cx="0" cy="0"/>
        </a:xfrm>
      </p:grpSpPr>
      <p:sp>
        <p:nvSpPr>
          <p:cNvPr id="67" name="Google Shape;67;p9"/>
          <p:cNvSpPr txBox="1">
            <a:spLocks noGrp="1"/>
          </p:cNvSpPr>
          <p:nvPr>
            <p:ph type="title"/>
          </p:nvPr>
        </p:nvSpPr>
        <p:spPr>
          <a:xfrm>
            <a:off x="714300" y="1104000"/>
            <a:ext cx="3857700" cy="963600"/>
          </a:xfrm>
          <a:prstGeom prst="rect">
            <a:avLst/>
          </a:prstGeom>
        </p:spPr>
        <p:txBody>
          <a:bodyPr spcFirstLastPara="1" wrap="square" lIns="91425" tIns="91425" rIns="91425" bIns="91425" anchor="t" anchorCtr="0">
            <a:noAutofit/>
          </a:bodyPr>
          <a:lstStyle>
            <a:lvl1pPr lvl="0">
              <a:spcBef>
                <a:spcPts val="0"/>
              </a:spcBef>
              <a:spcAft>
                <a:spcPts val="0"/>
              </a:spcAft>
              <a:buSzPts val="4200"/>
              <a:buNone/>
              <a:defRPr sz="39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68" name="Google Shape;68;p9"/>
          <p:cNvSpPr txBox="1">
            <a:spLocks noGrp="1"/>
          </p:cNvSpPr>
          <p:nvPr>
            <p:ph type="subTitle" idx="1"/>
          </p:nvPr>
        </p:nvSpPr>
        <p:spPr>
          <a:xfrm>
            <a:off x="714300" y="2000200"/>
            <a:ext cx="3193800" cy="14823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grpSp>
        <p:nvGrpSpPr>
          <p:cNvPr id="69" name="Google Shape;69;p9"/>
          <p:cNvGrpSpPr/>
          <p:nvPr/>
        </p:nvGrpSpPr>
        <p:grpSpPr>
          <a:xfrm rot="10800000">
            <a:off x="-1" y="4800599"/>
            <a:ext cx="4724400" cy="342900"/>
            <a:chOff x="4547790" y="1052382"/>
            <a:chExt cx="2831305" cy="873043"/>
          </a:xfrm>
        </p:grpSpPr>
        <p:sp>
          <p:nvSpPr>
            <p:cNvPr id="70" name="Google Shape;70;p9"/>
            <p:cNvSpPr/>
            <p:nvPr/>
          </p:nvSpPr>
          <p:spPr>
            <a:xfrm>
              <a:off x="4547790" y="1052382"/>
              <a:ext cx="2831305" cy="873043"/>
            </a:xfrm>
            <a:custGeom>
              <a:avLst/>
              <a:gdLst/>
              <a:ahLst/>
              <a:cxnLst/>
              <a:rect l="l" t="t" r="r" b="b"/>
              <a:pathLst>
                <a:path w="89577" h="36487" extrusionOk="0">
                  <a:moveTo>
                    <a:pt x="89576" y="1"/>
                  </a:moveTo>
                  <a:lnTo>
                    <a:pt x="0" y="29"/>
                  </a:lnTo>
                  <a:cubicBezTo>
                    <a:pt x="3064" y="6523"/>
                    <a:pt x="8079" y="12503"/>
                    <a:pt x="16874" y="12503"/>
                  </a:cubicBezTo>
                  <a:cubicBezTo>
                    <a:pt x="19548" y="12503"/>
                    <a:pt x="22571" y="11951"/>
                    <a:pt x="25995" y="10691"/>
                  </a:cubicBezTo>
                  <a:cubicBezTo>
                    <a:pt x="28048" y="10081"/>
                    <a:pt x="30169" y="9806"/>
                    <a:pt x="32288" y="9806"/>
                  </a:cubicBezTo>
                  <a:cubicBezTo>
                    <a:pt x="39836" y="9806"/>
                    <a:pt x="47359" y="13300"/>
                    <a:pt x="51709" y="17584"/>
                  </a:cubicBezTo>
                  <a:cubicBezTo>
                    <a:pt x="55198" y="20594"/>
                    <a:pt x="60740" y="30131"/>
                    <a:pt x="72865" y="35280"/>
                  </a:cubicBezTo>
                  <a:cubicBezTo>
                    <a:pt x="75213" y="36101"/>
                    <a:pt x="77524" y="36486"/>
                    <a:pt x="79659" y="36486"/>
                  </a:cubicBezTo>
                  <a:cubicBezTo>
                    <a:pt x="84249" y="36486"/>
                    <a:pt x="88021" y="34704"/>
                    <a:pt x="89576" y="31651"/>
                  </a:cubicBezTo>
                  <a:lnTo>
                    <a:pt x="8957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9"/>
            <p:cNvSpPr/>
            <p:nvPr/>
          </p:nvSpPr>
          <p:spPr>
            <a:xfrm>
              <a:off x="4567323" y="1053052"/>
              <a:ext cx="2811772" cy="789201"/>
            </a:xfrm>
            <a:custGeom>
              <a:avLst/>
              <a:gdLst/>
              <a:ahLst/>
              <a:cxnLst/>
              <a:rect l="l" t="t" r="r" b="b"/>
              <a:pathLst>
                <a:path w="88959" h="32983" extrusionOk="0">
                  <a:moveTo>
                    <a:pt x="1" y="1"/>
                  </a:moveTo>
                  <a:cubicBezTo>
                    <a:pt x="2850" y="6039"/>
                    <a:pt x="7071" y="10318"/>
                    <a:pt x="14584" y="10318"/>
                  </a:cubicBezTo>
                  <a:cubicBezTo>
                    <a:pt x="17607" y="10318"/>
                    <a:pt x="21163" y="9625"/>
                    <a:pt x="25377" y="8075"/>
                  </a:cubicBezTo>
                  <a:cubicBezTo>
                    <a:pt x="27430" y="7465"/>
                    <a:pt x="29551" y="7189"/>
                    <a:pt x="31670" y="7189"/>
                  </a:cubicBezTo>
                  <a:cubicBezTo>
                    <a:pt x="39218" y="7189"/>
                    <a:pt x="46741" y="10684"/>
                    <a:pt x="51091" y="14968"/>
                  </a:cubicBezTo>
                  <a:cubicBezTo>
                    <a:pt x="54580" y="17978"/>
                    <a:pt x="60122" y="26305"/>
                    <a:pt x="72247" y="31426"/>
                  </a:cubicBezTo>
                  <a:cubicBezTo>
                    <a:pt x="75168" y="32447"/>
                    <a:pt x="78032" y="32982"/>
                    <a:pt x="80569" y="32982"/>
                  </a:cubicBezTo>
                  <a:cubicBezTo>
                    <a:pt x="84458" y="32982"/>
                    <a:pt x="87579" y="31725"/>
                    <a:pt x="88958" y="29034"/>
                  </a:cubicBezTo>
                  <a:lnTo>
                    <a:pt x="88958"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2" name="Google Shape;72;p9"/>
          <p:cNvGrpSpPr/>
          <p:nvPr/>
        </p:nvGrpSpPr>
        <p:grpSpPr>
          <a:xfrm>
            <a:off x="4988441" y="1"/>
            <a:ext cx="4155559" cy="342900"/>
            <a:chOff x="4988441" y="0"/>
            <a:chExt cx="4155560" cy="1326375"/>
          </a:xfrm>
        </p:grpSpPr>
        <p:sp>
          <p:nvSpPr>
            <p:cNvPr id="73" name="Google Shape;73;p9"/>
            <p:cNvSpPr/>
            <p:nvPr/>
          </p:nvSpPr>
          <p:spPr>
            <a:xfrm flipH="1">
              <a:off x="4988441" y="0"/>
              <a:ext cx="4155560" cy="1326375"/>
            </a:xfrm>
            <a:custGeom>
              <a:avLst/>
              <a:gdLst/>
              <a:ahLst/>
              <a:cxnLst/>
              <a:rect l="l" t="t" r="r" b="b"/>
              <a:pathLst>
                <a:path w="158700" h="50654" extrusionOk="0">
                  <a:moveTo>
                    <a:pt x="172" y="0"/>
                  </a:moveTo>
                  <a:lnTo>
                    <a:pt x="0" y="50654"/>
                  </a:lnTo>
                  <a:cubicBezTo>
                    <a:pt x="26832" y="36924"/>
                    <a:pt x="67693" y="27512"/>
                    <a:pt x="96725" y="27512"/>
                  </a:cubicBezTo>
                  <a:cubicBezTo>
                    <a:pt x="99517" y="27512"/>
                    <a:pt x="102199" y="27599"/>
                    <a:pt x="104748" y="27778"/>
                  </a:cubicBezTo>
                  <a:cubicBezTo>
                    <a:pt x="106286" y="27835"/>
                    <a:pt x="107780" y="27862"/>
                    <a:pt x="109231" y="27862"/>
                  </a:cubicBezTo>
                  <a:cubicBezTo>
                    <a:pt x="155412" y="27862"/>
                    <a:pt x="158699" y="0"/>
                    <a:pt x="15869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9"/>
            <p:cNvSpPr/>
            <p:nvPr/>
          </p:nvSpPr>
          <p:spPr>
            <a:xfrm flipH="1">
              <a:off x="4988441" y="0"/>
              <a:ext cx="4155560" cy="1198016"/>
            </a:xfrm>
            <a:custGeom>
              <a:avLst/>
              <a:gdLst/>
              <a:ahLst/>
              <a:cxnLst/>
              <a:rect l="l" t="t" r="r" b="b"/>
              <a:pathLst>
                <a:path w="158700" h="45752" extrusionOk="0">
                  <a:moveTo>
                    <a:pt x="172" y="0"/>
                  </a:moveTo>
                  <a:lnTo>
                    <a:pt x="0" y="45752"/>
                  </a:lnTo>
                  <a:cubicBezTo>
                    <a:pt x="26832" y="32022"/>
                    <a:pt x="67693" y="22610"/>
                    <a:pt x="96725" y="22610"/>
                  </a:cubicBezTo>
                  <a:cubicBezTo>
                    <a:pt x="99517" y="22610"/>
                    <a:pt x="102199" y="22697"/>
                    <a:pt x="104748" y="22876"/>
                  </a:cubicBezTo>
                  <a:cubicBezTo>
                    <a:pt x="106579" y="22944"/>
                    <a:pt x="108349" y="22976"/>
                    <a:pt x="110058" y="22976"/>
                  </a:cubicBezTo>
                  <a:cubicBezTo>
                    <a:pt x="155451" y="22976"/>
                    <a:pt x="158699" y="0"/>
                    <a:pt x="15869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 name="投影片編號版面配置區 1">
            <a:extLst>
              <a:ext uri="{FF2B5EF4-FFF2-40B4-BE49-F238E27FC236}">
                <a16:creationId xmlns:a16="http://schemas.microsoft.com/office/drawing/2014/main" id="{B15A22FD-1780-4FA9-A66E-95B6CB15C878}"/>
              </a:ext>
            </a:extLst>
          </p:cNvPr>
          <p:cNvSpPr>
            <a:spLocks noGrp="1"/>
          </p:cNvSpPr>
          <p:nvPr>
            <p:ph type="sldNum" sz="quarter" idx="4"/>
          </p:nvPr>
        </p:nvSpPr>
        <p:spPr>
          <a:xfrm>
            <a:off x="6457950" y="4767263"/>
            <a:ext cx="20574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7490BA31-A289-44F0-BC09-ADC1D4D3912A}" type="slidenum">
              <a:rPr lang="zh-TW" altLang="en-US" smtClean="0"/>
              <a:t>‹#›</a:t>
            </a:fld>
            <a:endParaRPr lang="zh-TW"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89"/>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75EBAA6A-A3C5-48EA-9F63-256C69D1DD79}"/>
              </a:ext>
            </a:extLst>
          </p:cNvPr>
          <p:cNvSpPr>
            <a:spLocks noGrp="1"/>
          </p:cNvSpPr>
          <p:nvPr>
            <p:ph type="sldNum" sz="quarter" idx="4"/>
          </p:nvPr>
        </p:nvSpPr>
        <p:spPr>
          <a:xfrm>
            <a:off x="6457950" y="4767263"/>
            <a:ext cx="20574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7490BA31-A289-44F0-BC09-ADC1D4D3912A}" type="slidenum">
              <a:rPr lang="zh-TW" altLang="en-US" smtClean="0"/>
              <a:t>‹#›</a:t>
            </a:fld>
            <a:endParaRPr lang="zh-TW"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able of contents">
  <p:cSld name="CUSTOM">
    <p:spTree>
      <p:nvGrpSpPr>
        <p:cNvPr id="1" name="Shape 90"/>
        <p:cNvGrpSpPr/>
        <p:nvPr/>
      </p:nvGrpSpPr>
      <p:grpSpPr>
        <a:xfrm>
          <a:off x="0" y="0"/>
          <a:ext cx="0" cy="0"/>
          <a:chOff x="0" y="0"/>
          <a:chExt cx="0" cy="0"/>
        </a:xfrm>
      </p:grpSpPr>
      <p:sp>
        <p:nvSpPr>
          <p:cNvPr id="91" name="Google Shape;91;p13"/>
          <p:cNvSpPr txBox="1">
            <a:spLocks noGrp="1"/>
          </p:cNvSpPr>
          <p:nvPr>
            <p:ph type="title"/>
          </p:nvPr>
        </p:nvSpPr>
        <p:spPr>
          <a:xfrm>
            <a:off x="714300" y="430675"/>
            <a:ext cx="7715400" cy="4680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92" name="Google Shape;92;p13"/>
          <p:cNvSpPr txBox="1">
            <a:spLocks noGrp="1"/>
          </p:cNvSpPr>
          <p:nvPr>
            <p:ph type="subTitle" idx="1"/>
          </p:nvPr>
        </p:nvSpPr>
        <p:spPr>
          <a:xfrm>
            <a:off x="1625688" y="1270375"/>
            <a:ext cx="2280300" cy="391800"/>
          </a:xfrm>
          <a:prstGeom prst="rect">
            <a:avLst/>
          </a:prstGeom>
        </p:spPr>
        <p:txBody>
          <a:bodyPr spcFirstLastPara="1" wrap="square" lIns="91425" tIns="91425" rIns="91425" bIns="91425" anchor="t" anchorCtr="0">
            <a:noAutofit/>
          </a:bodyPr>
          <a:lstStyle>
            <a:lvl1pPr lvl="0">
              <a:spcBef>
                <a:spcPts val="0"/>
              </a:spcBef>
              <a:spcAft>
                <a:spcPts val="0"/>
              </a:spcAft>
              <a:buClr>
                <a:schemeClr val="lt2"/>
              </a:buClr>
              <a:buSzPts val="2400"/>
              <a:buFont typeface="Viga"/>
              <a:buNone/>
              <a:defRPr b="1">
                <a:solidFill>
                  <a:schemeClr val="lt2"/>
                </a:solidFill>
                <a:latin typeface="Viga"/>
                <a:ea typeface="Viga"/>
                <a:cs typeface="Viga"/>
                <a:sym typeface="Viga"/>
              </a:defRPr>
            </a:lvl1pPr>
            <a:lvl2pPr lvl="1">
              <a:spcBef>
                <a:spcPts val="0"/>
              </a:spcBef>
              <a:spcAft>
                <a:spcPts val="0"/>
              </a:spcAft>
              <a:buClr>
                <a:schemeClr val="lt2"/>
              </a:buClr>
              <a:buSzPts val="2400"/>
              <a:buFont typeface="Viga"/>
              <a:buNone/>
              <a:defRPr sz="2400" b="1">
                <a:solidFill>
                  <a:schemeClr val="lt2"/>
                </a:solidFill>
                <a:latin typeface="Viga"/>
                <a:ea typeface="Viga"/>
                <a:cs typeface="Viga"/>
                <a:sym typeface="Viga"/>
              </a:defRPr>
            </a:lvl2pPr>
            <a:lvl3pPr lvl="2">
              <a:spcBef>
                <a:spcPts val="0"/>
              </a:spcBef>
              <a:spcAft>
                <a:spcPts val="0"/>
              </a:spcAft>
              <a:buClr>
                <a:schemeClr val="lt2"/>
              </a:buClr>
              <a:buSzPts val="2400"/>
              <a:buFont typeface="Viga"/>
              <a:buNone/>
              <a:defRPr sz="2400" b="1">
                <a:solidFill>
                  <a:schemeClr val="lt2"/>
                </a:solidFill>
                <a:latin typeface="Viga"/>
                <a:ea typeface="Viga"/>
                <a:cs typeface="Viga"/>
                <a:sym typeface="Viga"/>
              </a:defRPr>
            </a:lvl3pPr>
            <a:lvl4pPr lvl="3">
              <a:spcBef>
                <a:spcPts val="0"/>
              </a:spcBef>
              <a:spcAft>
                <a:spcPts val="0"/>
              </a:spcAft>
              <a:buClr>
                <a:schemeClr val="lt2"/>
              </a:buClr>
              <a:buSzPts val="2400"/>
              <a:buFont typeface="Viga"/>
              <a:buNone/>
              <a:defRPr sz="2400" b="1">
                <a:solidFill>
                  <a:schemeClr val="lt2"/>
                </a:solidFill>
                <a:latin typeface="Viga"/>
                <a:ea typeface="Viga"/>
                <a:cs typeface="Viga"/>
                <a:sym typeface="Viga"/>
              </a:defRPr>
            </a:lvl4pPr>
            <a:lvl5pPr lvl="4">
              <a:spcBef>
                <a:spcPts val="0"/>
              </a:spcBef>
              <a:spcAft>
                <a:spcPts val="0"/>
              </a:spcAft>
              <a:buClr>
                <a:schemeClr val="lt2"/>
              </a:buClr>
              <a:buSzPts val="2400"/>
              <a:buFont typeface="Viga"/>
              <a:buNone/>
              <a:defRPr sz="2400" b="1">
                <a:solidFill>
                  <a:schemeClr val="lt2"/>
                </a:solidFill>
                <a:latin typeface="Viga"/>
                <a:ea typeface="Viga"/>
                <a:cs typeface="Viga"/>
                <a:sym typeface="Viga"/>
              </a:defRPr>
            </a:lvl5pPr>
            <a:lvl6pPr lvl="5">
              <a:spcBef>
                <a:spcPts val="0"/>
              </a:spcBef>
              <a:spcAft>
                <a:spcPts val="0"/>
              </a:spcAft>
              <a:buClr>
                <a:schemeClr val="lt2"/>
              </a:buClr>
              <a:buSzPts val="2400"/>
              <a:buFont typeface="Viga"/>
              <a:buNone/>
              <a:defRPr sz="2400" b="1">
                <a:solidFill>
                  <a:schemeClr val="lt2"/>
                </a:solidFill>
                <a:latin typeface="Viga"/>
                <a:ea typeface="Viga"/>
                <a:cs typeface="Viga"/>
                <a:sym typeface="Viga"/>
              </a:defRPr>
            </a:lvl6pPr>
            <a:lvl7pPr lvl="6">
              <a:spcBef>
                <a:spcPts val="0"/>
              </a:spcBef>
              <a:spcAft>
                <a:spcPts val="0"/>
              </a:spcAft>
              <a:buClr>
                <a:schemeClr val="lt2"/>
              </a:buClr>
              <a:buSzPts val="2400"/>
              <a:buFont typeface="Viga"/>
              <a:buNone/>
              <a:defRPr sz="2400" b="1">
                <a:solidFill>
                  <a:schemeClr val="lt2"/>
                </a:solidFill>
                <a:latin typeface="Viga"/>
                <a:ea typeface="Viga"/>
                <a:cs typeface="Viga"/>
                <a:sym typeface="Viga"/>
              </a:defRPr>
            </a:lvl7pPr>
            <a:lvl8pPr lvl="7">
              <a:spcBef>
                <a:spcPts val="0"/>
              </a:spcBef>
              <a:spcAft>
                <a:spcPts val="0"/>
              </a:spcAft>
              <a:buClr>
                <a:schemeClr val="lt2"/>
              </a:buClr>
              <a:buSzPts val="2400"/>
              <a:buFont typeface="Viga"/>
              <a:buNone/>
              <a:defRPr sz="2400" b="1">
                <a:solidFill>
                  <a:schemeClr val="lt2"/>
                </a:solidFill>
                <a:latin typeface="Viga"/>
                <a:ea typeface="Viga"/>
                <a:cs typeface="Viga"/>
                <a:sym typeface="Viga"/>
              </a:defRPr>
            </a:lvl8pPr>
            <a:lvl9pPr lvl="8">
              <a:spcBef>
                <a:spcPts val="0"/>
              </a:spcBef>
              <a:spcAft>
                <a:spcPts val="0"/>
              </a:spcAft>
              <a:buClr>
                <a:schemeClr val="lt2"/>
              </a:buClr>
              <a:buSzPts val="2400"/>
              <a:buFont typeface="Viga"/>
              <a:buNone/>
              <a:defRPr sz="2400" b="1">
                <a:solidFill>
                  <a:schemeClr val="lt2"/>
                </a:solidFill>
                <a:latin typeface="Viga"/>
                <a:ea typeface="Viga"/>
                <a:cs typeface="Viga"/>
                <a:sym typeface="Viga"/>
              </a:defRPr>
            </a:lvl9pPr>
          </a:lstStyle>
          <a:p>
            <a:endParaRPr/>
          </a:p>
        </p:txBody>
      </p:sp>
      <p:sp>
        <p:nvSpPr>
          <p:cNvPr id="93" name="Google Shape;93;p13"/>
          <p:cNvSpPr txBox="1">
            <a:spLocks noGrp="1"/>
          </p:cNvSpPr>
          <p:nvPr>
            <p:ph type="subTitle" idx="2"/>
          </p:nvPr>
        </p:nvSpPr>
        <p:spPr>
          <a:xfrm>
            <a:off x="1625688" y="1662175"/>
            <a:ext cx="2280300" cy="6738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4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94" name="Google Shape;94;p13"/>
          <p:cNvSpPr txBox="1">
            <a:spLocks noGrp="1"/>
          </p:cNvSpPr>
          <p:nvPr>
            <p:ph type="title" idx="3" hasCustomPrompt="1"/>
          </p:nvPr>
        </p:nvSpPr>
        <p:spPr>
          <a:xfrm>
            <a:off x="714288" y="1460025"/>
            <a:ext cx="1019400" cy="5142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sz="38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r>
              <a:t>xx%</a:t>
            </a:r>
          </a:p>
        </p:txBody>
      </p:sp>
      <p:sp>
        <p:nvSpPr>
          <p:cNvPr id="95" name="Google Shape;95;p13"/>
          <p:cNvSpPr txBox="1">
            <a:spLocks noGrp="1"/>
          </p:cNvSpPr>
          <p:nvPr>
            <p:ph type="subTitle" idx="4"/>
          </p:nvPr>
        </p:nvSpPr>
        <p:spPr>
          <a:xfrm>
            <a:off x="6149388" y="1270375"/>
            <a:ext cx="2280300" cy="3918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lt2"/>
              </a:buClr>
              <a:buSzPts val="2400"/>
              <a:buFont typeface="Viga"/>
              <a:buNone/>
              <a:defRPr b="1">
                <a:solidFill>
                  <a:schemeClr val="lt2"/>
                </a:solidFill>
                <a:latin typeface="Viga"/>
                <a:ea typeface="Viga"/>
                <a:cs typeface="Viga"/>
                <a:sym typeface="Viga"/>
              </a:defRPr>
            </a:lvl1pPr>
            <a:lvl2pPr lvl="1" rtl="0">
              <a:spcBef>
                <a:spcPts val="0"/>
              </a:spcBef>
              <a:spcAft>
                <a:spcPts val="0"/>
              </a:spcAft>
              <a:buClr>
                <a:schemeClr val="lt2"/>
              </a:buClr>
              <a:buSzPts val="2400"/>
              <a:buFont typeface="Viga"/>
              <a:buNone/>
              <a:defRPr sz="2400" b="1">
                <a:solidFill>
                  <a:schemeClr val="lt2"/>
                </a:solidFill>
                <a:latin typeface="Viga"/>
                <a:ea typeface="Viga"/>
                <a:cs typeface="Viga"/>
                <a:sym typeface="Viga"/>
              </a:defRPr>
            </a:lvl2pPr>
            <a:lvl3pPr lvl="2" rtl="0">
              <a:spcBef>
                <a:spcPts val="0"/>
              </a:spcBef>
              <a:spcAft>
                <a:spcPts val="0"/>
              </a:spcAft>
              <a:buClr>
                <a:schemeClr val="lt2"/>
              </a:buClr>
              <a:buSzPts val="2400"/>
              <a:buFont typeface="Viga"/>
              <a:buNone/>
              <a:defRPr sz="2400" b="1">
                <a:solidFill>
                  <a:schemeClr val="lt2"/>
                </a:solidFill>
                <a:latin typeface="Viga"/>
                <a:ea typeface="Viga"/>
                <a:cs typeface="Viga"/>
                <a:sym typeface="Viga"/>
              </a:defRPr>
            </a:lvl3pPr>
            <a:lvl4pPr lvl="3" rtl="0">
              <a:spcBef>
                <a:spcPts val="0"/>
              </a:spcBef>
              <a:spcAft>
                <a:spcPts val="0"/>
              </a:spcAft>
              <a:buClr>
                <a:schemeClr val="lt2"/>
              </a:buClr>
              <a:buSzPts val="2400"/>
              <a:buFont typeface="Viga"/>
              <a:buNone/>
              <a:defRPr sz="2400" b="1">
                <a:solidFill>
                  <a:schemeClr val="lt2"/>
                </a:solidFill>
                <a:latin typeface="Viga"/>
                <a:ea typeface="Viga"/>
                <a:cs typeface="Viga"/>
                <a:sym typeface="Viga"/>
              </a:defRPr>
            </a:lvl4pPr>
            <a:lvl5pPr lvl="4" rtl="0">
              <a:spcBef>
                <a:spcPts val="0"/>
              </a:spcBef>
              <a:spcAft>
                <a:spcPts val="0"/>
              </a:spcAft>
              <a:buClr>
                <a:schemeClr val="lt2"/>
              </a:buClr>
              <a:buSzPts val="2400"/>
              <a:buFont typeface="Viga"/>
              <a:buNone/>
              <a:defRPr sz="2400" b="1">
                <a:solidFill>
                  <a:schemeClr val="lt2"/>
                </a:solidFill>
                <a:latin typeface="Viga"/>
                <a:ea typeface="Viga"/>
                <a:cs typeface="Viga"/>
                <a:sym typeface="Viga"/>
              </a:defRPr>
            </a:lvl5pPr>
            <a:lvl6pPr lvl="5" rtl="0">
              <a:spcBef>
                <a:spcPts val="0"/>
              </a:spcBef>
              <a:spcAft>
                <a:spcPts val="0"/>
              </a:spcAft>
              <a:buClr>
                <a:schemeClr val="lt2"/>
              </a:buClr>
              <a:buSzPts val="2400"/>
              <a:buFont typeface="Viga"/>
              <a:buNone/>
              <a:defRPr sz="2400" b="1">
                <a:solidFill>
                  <a:schemeClr val="lt2"/>
                </a:solidFill>
                <a:latin typeface="Viga"/>
                <a:ea typeface="Viga"/>
                <a:cs typeface="Viga"/>
                <a:sym typeface="Viga"/>
              </a:defRPr>
            </a:lvl6pPr>
            <a:lvl7pPr lvl="6" rtl="0">
              <a:spcBef>
                <a:spcPts val="0"/>
              </a:spcBef>
              <a:spcAft>
                <a:spcPts val="0"/>
              </a:spcAft>
              <a:buClr>
                <a:schemeClr val="lt2"/>
              </a:buClr>
              <a:buSzPts val="2400"/>
              <a:buFont typeface="Viga"/>
              <a:buNone/>
              <a:defRPr sz="2400" b="1">
                <a:solidFill>
                  <a:schemeClr val="lt2"/>
                </a:solidFill>
                <a:latin typeface="Viga"/>
                <a:ea typeface="Viga"/>
                <a:cs typeface="Viga"/>
                <a:sym typeface="Viga"/>
              </a:defRPr>
            </a:lvl7pPr>
            <a:lvl8pPr lvl="7" rtl="0">
              <a:spcBef>
                <a:spcPts val="0"/>
              </a:spcBef>
              <a:spcAft>
                <a:spcPts val="0"/>
              </a:spcAft>
              <a:buClr>
                <a:schemeClr val="lt2"/>
              </a:buClr>
              <a:buSzPts val="2400"/>
              <a:buFont typeface="Viga"/>
              <a:buNone/>
              <a:defRPr sz="2400" b="1">
                <a:solidFill>
                  <a:schemeClr val="lt2"/>
                </a:solidFill>
                <a:latin typeface="Viga"/>
                <a:ea typeface="Viga"/>
                <a:cs typeface="Viga"/>
                <a:sym typeface="Viga"/>
              </a:defRPr>
            </a:lvl8pPr>
            <a:lvl9pPr lvl="8" rtl="0">
              <a:spcBef>
                <a:spcPts val="0"/>
              </a:spcBef>
              <a:spcAft>
                <a:spcPts val="0"/>
              </a:spcAft>
              <a:buClr>
                <a:schemeClr val="lt2"/>
              </a:buClr>
              <a:buSzPts val="2400"/>
              <a:buFont typeface="Viga"/>
              <a:buNone/>
              <a:defRPr sz="2400" b="1">
                <a:solidFill>
                  <a:schemeClr val="lt2"/>
                </a:solidFill>
                <a:latin typeface="Viga"/>
                <a:ea typeface="Viga"/>
                <a:cs typeface="Viga"/>
                <a:sym typeface="Viga"/>
              </a:defRPr>
            </a:lvl9pPr>
          </a:lstStyle>
          <a:p>
            <a:endParaRPr/>
          </a:p>
        </p:txBody>
      </p:sp>
      <p:sp>
        <p:nvSpPr>
          <p:cNvPr id="96" name="Google Shape;96;p13"/>
          <p:cNvSpPr txBox="1">
            <a:spLocks noGrp="1"/>
          </p:cNvSpPr>
          <p:nvPr>
            <p:ph type="subTitle" idx="5"/>
          </p:nvPr>
        </p:nvSpPr>
        <p:spPr>
          <a:xfrm>
            <a:off x="6149388" y="1662175"/>
            <a:ext cx="2280300" cy="6738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4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97" name="Google Shape;97;p13"/>
          <p:cNvSpPr txBox="1">
            <a:spLocks noGrp="1"/>
          </p:cNvSpPr>
          <p:nvPr>
            <p:ph type="title" idx="6" hasCustomPrompt="1"/>
          </p:nvPr>
        </p:nvSpPr>
        <p:spPr>
          <a:xfrm>
            <a:off x="5237988" y="1460025"/>
            <a:ext cx="1019400" cy="5142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sz="38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r>
              <a:t>xx%</a:t>
            </a:r>
          </a:p>
        </p:txBody>
      </p:sp>
      <p:sp>
        <p:nvSpPr>
          <p:cNvPr id="98" name="Google Shape;98;p13"/>
          <p:cNvSpPr txBox="1">
            <a:spLocks noGrp="1"/>
          </p:cNvSpPr>
          <p:nvPr>
            <p:ph type="subTitle" idx="7"/>
          </p:nvPr>
        </p:nvSpPr>
        <p:spPr>
          <a:xfrm>
            <a:off x="1625688" y="2707675"/>
            <a:ext cx="2280300" cy="3918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lt2"/>
              </a:buClr>
              <a:buSzPts val="2400"/>
              <a:buFont typeface="Viga"/>
              <a:buNone/>
              <a:defRPr b="1">
                <a:solidFill>
                  <a:schemeClr val="lt2"/>
                </a:solidFill>
                <a:latin typeface="Viga"/>
                <a:ea typeface="Viga"/>
                <a:cs typeface="Viga"/>
                <a:sym typeface="Viga"/>
              </a:defRPr>
            </a:lvl1pPr>
            <a:lvl2pPr lvl="1" rtl="0">
              <a:spcBef>
                <a:spcPts val="0"/>
              </a:spcBef>
              <a:spcAft>
                <a:spcPts val="0"/>
              </a:spcAft>
              <a:buClr>
                <a:schemeClr val="lt2"/>
              </a:buClr>
              <a:buSzPts val="2400"/>
              <a:buFont typeface="Viga"/>
              <a:buNone/>
              <a:defRPr sz="2400" b="1">
                <a:solidFill>
                  <a:schemeClr val="lt2"/>
                </a:solidFill>
                <a:latin typeface="Viga"/>
                <a:ea typeface="Viga"/>
                <a:cs typeface="Viga"/>
                <a:sym typeface="Viga"/>
              </a:defRPr>
            </a:lvl2pPr>
            <a:lvl3pPr lvl="2" rtl="0">
              <a:spcBef>
                <a:spcPts val="0"/>
              </a:spcBef>
              <a:spcAft>
                <a:spcPts val="0"/>
              </a:spcAft>
              <a:buClr>
                <a:schemeClr val="lt2"/>
              </a:buClr>
              <a:buSzPts val="2400"/>
              <a:buFont typeface="Viga"/>
              <a:buNone/>
              <a:defRPr sz="2400" b="1">
                <a:solidFill>
                  <a:schemeClr val="lt2"/>
                </a:solidFill>
                <a:latin typeface="Viga"/>
                <a:ea typeface="Viga"/>
                <a:cs typeface="Viga"/>
                <a:sym typeface="Viga"/>
              </a:defRPr>
            </a:lvl3pPr>
            <a:lvl4pPr lvl="3" rtl="0">
              <a:spcBef>
                <a:spcPts val="0"/>
              </a:spcBef>
              <a:spcAft>
                <a:spcPts val="0"/>
              </a:spcAft>
              <a:buClr>
                <a:schemeClr val="lt2"/>
              </a:buClr>
              <a:buSzPts val="2400"/>
              <a:buFont typeface="Viga"/>
              <a:buNone/>
              <a:defRPr sz="2400" b="1">
                <a:solidFill>
                  <a:schemeClr val="lt2"/>
                </a:solidFill>
                <a:latin typeface="Viga"/>
                <a:ea typeface="Viga"/>
                <a:cs typeface="Viga"/>
                <a:sym typeface="Viga"/>
              </a:defRPr>
            </a:lvl4pPr>
            <a:lvl5pPr lvl="4" rtl="0">
              <a:spcBef>
                <a:spcPts val="0"/>
              </a:spcBef>
              <a:spcAft>
                <a:spcPts val="0"/>
              </a:spcAft>
              <a:buClr>
                <a:schemeClr val="lt2"/>
              </a:buClr>
              <a:buSzPts val="2400"/>
              <a:buFont typeface="Viga"/>
              <a:buNone/>
              <a:defRPr sz="2400" b="1">
                <a:solidFill>
                  <a:schemeClr val="lt2"/>
                </a:solidFill>
                <a:latin typeface="Viga"/>
                <a:ea typeface="Viga"/>
                <a:cs typeface="Viga"/>
                <a:sym typeface="Viga"/>
              </a:defRPr>
            </a:lvl5pPr>
            <a:lvl6pPr lvl="5" rtl="0">
              <a:spcBef>
                <a:spcPts val="0"/>
              </a:spcBef>
              <a:spcAft>
                <a:spcPts val="0"/>
              </a:spcAft>
              <a:buClr>
                <a:schemeClr val="lt2"/>
              </a:buClr>
              <a:buSzPts val="2400"/>
              <a:buFont typeface="Viga"/>
              <a:buNone/>
              <a:defRPr sz="2400" b="1">
                <a:solidFill>
                  <a:schemeClr val="lt2"/>
                </a:solidFill>
                <a:latin typeface="Viga"/>
                <a:ea typeface="Viga"/>
                <a:cs typeface="Viga"/>
                <a:sym typeface="Viga"/>
              </a:defRPr>
            </a:lvl6pPr>
            <a:lvl7pPr lvl="6" rtl="0">
              <a:spcBef>
                <a:spcPts val="0"/>
              </a:spcBef>
              <a:spcAft>
                <a:spcPts val="0"/>
              </a:spcAft>
              <a:buClr>
                <a:schemeClr val="lt2"/>
              </a:buClr>
              <a:buSzPts val="2400"/>
              <a:buFont typeface="Viga"/>
              <a:buNone/>
              <a:defRPr sz="2400" b="1">
                <a:solidFill>
                  <a:schemeClr val="lt2"/>
                </a:solidFill>
                <a:latin typeface="Viga"/>
                <a:ea typeface="Viga"/>
                <a:cs typeface="Viga"/>
                <a:sym typeface="Viga"/>
              </a:defRPr>
            </a:lvl7pPr>
            <a:lvl8pPr lvl="7" rtl="0">
              <a:spcBef>
                <a:spcPts val="0"/>
              </a:spcBef>
              <a:spcAft>
                <a:spcPts val="0"/>
              </a:spcAft>
              <a:buClr>
                <a:schemeClr val="lt2"/>
              </a:buClr>
              <a:buSzPts val="2400"/>
              <a:buFont typeface="Viga"/>
              <a:buNone/>
              <a:defRPr sz="2400" b="1">
                <a:solidFill>
                  <a:schemeClr val="lt2"/>
                </a:solidFill>
                <a:latin typeface="Viga"/>
                <a:ea typeface="Viga"/>
                <a:cs typeface="Viga"/>
                <a:sym typeface="Viga"/>
              </a:defRPr>
            </a:lvl8pPr>
            <a:lvl9pPr lvl="8" rtl="0">
              <a:spcBef>
                <a:spcPts val="0"/>
              </a:spcBef>
              <a:spcAft>
                <a:spcPts val="0"/>
              </a:spcAft>
              <a:buClr>
                <a:schemeClr val="lt2"/>
              </a:buClr>
              <a:buSzPts val="2400"/>
              <a:buFont typeface="Viga"/>
              <a:buNone/>
              <a:defRPr sz="2400" b="1">
                <a:solidFill>
                  <a:schemeClr val="lt2"/>
                </a:solidFill>
                <a:latin typeface="Viga"/>
                <a:ea typeface="Viga"/>
                <a:cs typeface="Viga"/>
                <a:sym typeface="Viga"/>
              </a:defRPr>
            </a:lvl9pPr>
          </a:lstStyle>
          <a:p>
            <a:endParaRPr/>
          </a:p>
        </p:txBody>
      </p:sp>
      <p:sp>
        <p:nvSpPr>
          <p:cNvPr id="99" name="Google Shape;99;p13"/>
          <p:cNvSpPr txBox="1">
            <a:spLocks noGrp="1"/>
          </p:cNvSpPr>
          <p:nvPr>
            <p:ph type="subTitle" idx="8"/>
          </p:nvPr>
        </p:nvSpPr>
        <p:spPr>
          <a:xfrm>
            <a:off x="1625688" y="3099475"/>
            <a:ext cx="2280300" cy="6738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4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00" name="Google Shape;100;p13"/>
          <p:cNvSpPr txBox="1">
            <a:spLocks noGrp="1"/>
          </p:cNvSpPr>
          <p:nvPr>
            <p:ph type="title" idx="9" hasCustomPrompt="1"/>
          </p:nvPr>
        </p:nvSpPr>
        <p:spPr>
          <a:xfrm>
            <a:off x="714288" y="2897325"/>
            <a:ext cx="1019400" cy="5142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sz="38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r>
              <a:t>xx%</a:t>
            </a:r>
          </a:p>
        </p:txBody>
      </p:sp>
      <p:sp>
        <p:nvSpPr>
          <p:cNvPr id="101" name="Google Shape;101;p13"/>
          <p:cNvSpPr txBox="1">
            <a:spLocks noGrp="1"/>
          </p:cNvSpPr>
          <p:nvPr>
            <p:ph type="subTitle" idx="13"/>
          </p:nvPr>
        </p:nvSpPr>
        <p:spPr>
          <a:xfrm>
            <a:off x="6149388" y="2707675"/>
            <a:ext cx="2280300" cy="3918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lt2"/>
              </a:buClr>
              <a:buSzPts val="2400"/>
              <a:buFont typeface="Viga"/>
              <a:buNone/>
              <a:defRPr b="1">
                <a:solidFill>
                  <a:schemeClr val="lt2"/>
                </a:solidFill>
                <a:latin typeface="Viga"/>
                <a:ea typeface="Viga"/>
                <a:cs typeface="Viga"/>
                <a:sym typeface="Viga"/>
              </a:defRPr>
            </a:lvl1pPr>
            <a:lvl2pPr lvl="1" rtl="0">
              <a:spcBef>
                <a:spcPts val="0"/>
              </a:spcBef>
              <a:spcAft>
                <a:spcPts val="0"/>
              </a:spcAft>
              <a:buClr>
                <a:schemeClr val="lt2"/>
              </a:buClr>
              <a:buSzPts val="2400"/>
              <a:buFont typeface="Viga"/>
              <a:buNone/>
              <a:defRPr sz="2400" b="1">
                <a:solidFill>
                  <a:schemeClr val="lt2"/>
                </a:solidFill>
                <a:latin typeface="Viga"/>
                <a:ea typeface="Viga"/>
                <a:cs typeface="Viga"/>
                <a:sym typeface="Viga"/>
              </a:defRPr>
            </a:lvl2pPr>
            <a:lvl3pPr lvl="2" rtl="0">
              <a:spcBef>
                <a:spcPts val="0"/>
              </a:spcBef>
              <a:spcAft>
                <a:spcPts val="0"/>
              </a:spcAft>
              <a:buClr>
                <a:schemeClr val="lt2"/>
              </a:buClr>
              <a:buSzPts val="2400"/>
              <a:buFont typeface="Viga"/>
              <a:buNone/>
              <a:defRPr sz="2400" b="1">
                <a:solidFill>
                  <a:schemeClr val="lt2"/>
                </a:solidFill>
                <a:latin typeface="Viga"/>
                <a:ea typeface="Viga"/>
                <a:cs typeface="Viga"/>
                <a:sym typeface="Viga"/>
              </a:defRPr>
            </a:lvl3pPr>
            <a:lvl4pPr lvl="3" rtl="0">
              <a:spcBef>
                <a:spcPts val="0"/>
              </a:spcBef>
              <a:spcAft>
                <a:spcPts val="0"/>
              </a:spcAft>
              <a:buClr>
                <a:schemeClr val="lt2"/>
              </a:buClr>
              <a:buSzPts val="2400"/>
              <a:buFont typeface="Viga"/>
              <a:buNone/>
              <a:defRPr sz="2400" b="1">
                <a:solidFill>
                  <a:schemeClr val="lt2"/>
                </a:solidFill>
                <a:latin typeface="Viga"/>
                <a:ea typeface="Viga"/>
                <a:cs typeface="Viga"/>
                <a:sym typeface="Viga"/>
              </a:defRPr>
            </a:lvl4pPr>
            <a:lvl5pPr lvl="4" rtl="0">
              <a:spcBef>
                <a:spcPts val="0"/>
              </a:spcBef>
              <a:spcAft>
                <a:spcPts val="0"/>
              </a:spcAft>
              <a:buClr>
                <a:schemeClr val="lt2"/>
              </a:buClr>
              <a:buSzPts val="2400"/>
              <a:buFont typeface="Viga"/>
              <a:buNone/>
              <a:defRPr sz="2400" b="1">
                <a:solidFill>
                  <a:schemeClr val="lt2"/>
                </a:solidFill>
                <a:latin typeface="Viga"/>
                <a:ea typeface="Viga"/>
                <a:cs typeface="Viga"/>
                <a:sym typeface="Viga"/>
              </a:defRPr>
            </a:lvl5pPr>
            <a:lvl6pPr lvl="5" rtl="0">
              <a:spcBef>
                <a:spcPts val="0"/>
              </a:spcBef>
              <a:spcAft>
                <a:spcPts val="0"/>
              </a:spcAft>
              <a:buClr>
                <a:schemeClr val="lt2"/>
              </a:buClr>
              <a:buSzPts val="2400"/>
              <a:buFont typeface="Viga"/>
              <a:buNone/>
              <a:defRPr sz="2400" b="1">
                <a:solidFill>
                  <a:schemeClr val="lt2"/>
                </a:solidFill>
                <a:latin typeface="Viga"/>
                <a:ea typeface="Viga"/>
                <a:cs typeface="Viga"/>
                <a:sym typeface="Viga"/>
              </a:defRPr>
            </a:lvl6pPr>
            <a:lvl7pPr lvl="6" rtl="0">
              <a:spcBef>
                <a:spcPts val="0"/>
              </a:spcBef>
              <a:spcAft>
                <a:spcPts val="0"/>
              </a:spcAft>
              <a:buClr>
                <a:schemeClr val="lt2"/>
              </a:buClr>
              <a:buSzPts val="2400"/>
              <a:buFont typeface="Viga"/>
              <a:buNone/>
              <a:defRPr sz="2400" b="1">
                <a:solidFill>
                  <a:schemeClr val="lt2"/>
                </a:solidFill>
                <a:latin typeface="Viga"/>
                <a:ea typeface="Viga"/>
                <a:cs typeface="Viga"/>
                <a:sym typeface="Viga"/>
              </a:defRPr>
            </a:lvl7pPr>
            <a:lvl8pPr lvl="7" rtl="0">
              <a:spcBef>
                <a:spcPts val="0"/>
              </a:spcBef>
              <a:spcAft>
                <a:spcPts val="0"/>
              </a:spcAft>
              <a:buClr>
                <a:schemeClr val="lt2"/>
              </a:buClr>
              <a:buSzPts val="2400"/>
              <a:buFont typeface="Viga"/>
              <a:buNone/>
              <a:defRPr sz="2400" b="1">
                <a:solidFill>
                  <a:schemeClr val="lt2"/>
                </a:solidFill>
                <a:latin typeface="Viga"/>
                <a:ea typeface="Viga"/>
                <a:cs typeface="Viga"/>
                <a:sym typeface="Viga"/>
              </a:defRPr>
            </a:lvl8pPr>
            <a:lvl9pPr lvl="8" rtl="0">
              <a:spcBef>
                <a:spcPts val="0"/>
              </a:spcBef>
              <a:spcAft>
                <a:spcPts val="0"/>
              </a:spcAft>
              <a:buClr>
                <a:schemeClr val="lt2"/>
              </a:buClr>
              <a:buSzPts val="2400"/>
              <a:buFont typeface="Viga"/>
              <a:buNone/>
              <a:defRPr sz="2400" b="1">
                <a:solidFill>
                  <a:schemeClr val="lt2"/>
                </a:solidFill>
                <a:latin typeface="Viga"/>
                <a:ea typeface="Viga"/>
                <a:cs typeface="Viga"/>
                <a:sym typeface="Viga"/>
              </a:defRPr>
            </a:lvl9pPr>
          </a:lstStyle>
          <a:p>
            <a:endParaRPr/>
          </a:p>
        </p:txBody>
      </p:sp>
      <p:sp>
        <p:nvSpPr>
          <p:cNvPr id="102" name="Google Shape;102;p13"/>
          <p:cNvSpPr txBox="1">
            <a:spLocks noGrp="1"/>
          </p:cNvSpPr>
          <p:nvPr>
            <p:ph type="subTitle" idx="14"/>
          </p:nvPr>
        </p:nvSpPr>
        <p:spPr>
          <a:xfrm>
            <a:off x="6149388" y="3099475"/>
            <a:ext cx="2280300" cy="6738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4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03" name="Google Shape;103;p13"/>
          <p:cNvSpPr txBox="1">
            <a:spLocks noGrp="1"/>
          </p:cNvSpPr>
          <p:nvPr>
            <p:ph type="title" idx="15" hasCustomPrompt="1"/>
          </p:nvPr>
        </p:nvSpPr>
        <p:spPr>
          <a:xfrm>
            <a:off x="5237988" y="2897325"/>
            <a:ext cx="1019400" cy="5142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sz="38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r>
              <a:t>xx%</a:t>
            </a:r>
          </a:p>
        </p:txBody>
      </p:sp>
      <p:grpSp>
        <p:nvGrpSpPr>
          <p:cNvPr id="104" name="Google Shape;104;p13"/>
          <p:cNvGrpSpPr/>
          <p:nvPr/>
        </p:nvGrpSpPr>
        <p:grpSpPr>
          <a:xfrm>
            <a:off x="-25" y="3832926"/>
            <a:ext cx="9144201" cy="1310547"/>
            <a:chOff x="-25" y="3832926"/>
            <a:chExt cx="9144201" cy="1310547"/>
          </a:xfrm>
        </p:grpSpPr>
        <p:sp>
          <p:nvSpPr>
            <p:cNvPr id="105" name="Google Shape;105;p13"/>
            <p:cNvSpPr/>
            <p:nvPr/>
          </p:nvSpPr>
          <p:spPr>
            <a:xfrm>
              <a:off x="-25" y="3832926"/>
              <a:ext cx="9144201" cy="1310547"/>
            </a:xfrm>
            <a:custGeom>
              <a:avLst/>
              <a:gdLst/>
              <a:ahLst/>
              <a:cxnLst/>
              <a:rect l="l" t="t" r="r" b="b"/>
              <a:pathLst>
                <a:path w="243213" h="26249" extrusionOk="0">
                  <a:moveTo>
                    <a:pt x="0" y="0"/>
                  </a:moveTo>
                  <a:lnTo>
                    <a:pt x="0" y="26248"/>
                  </a:lnTo>
                  <a:lnTo>
                    <a:pt x="243212" y="26248"/>
                  </a:lnTo>
                  <a:lnTo>
                    <a:pt x="243212" y="0"/>
                  </a:lnTo>
                  <a:cubicBezTo>
                    <a:pt x="197941" y="10958"/>
                    <a:pt x="155521" y="16168"/>
                    <a:pt x="115696" y="16168"/>
                  </a:cubicBezTo>
                  <a:cubicBezTo>
                    <a:pt x="74442" y="16168"/>
                    <a:pt x="35972" y="10578"/>
                    <a:pt x="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13"/>
            <p:cNvSpPr/>
            <p:nvPr/>
          </p:nvSpPr>
          <p:spPr>
            <a:xfrm>
              <a:off x="-25" y="3908766"/>
              <a:ext cx="9144201" cy="1234707"/>
            </a:xfrm>
            <a:custGeom>
              <a:avLst/>
              <a:gdLst/>
              <a:ahLst/>
              <a:cxnLst/>
              <a:rect l="l" t="t" r="r" b="b"/>
              <a:pathLst>
                <a:path w="243213" h="24730" extrusionOk="0">
                  <a:moveTo>
                    <a:pt x="0" y="0"/>
                  </a:moveTo>
                  <a:lnTo>
                    <a:pt x="0" y="24729"/>
                  </a:lnTo>
                  <a:lnTo>
                    <a:pt x="243212" y="24729"/>
                  </a:lnTo>
                  <a:lnTo>
                    <a:pt x="243212" y="0"/>
                  </a:lnTo>
                  <a:cubicBezTo>
                    <a:pt x="192482" y="11815"/>
                    <a:pt x="154490" y="17578"/>
                    <a:pt x="118059" y="17578"/>
                  </a:cubicBezTo>
                  <a:cubicBezTo>
                    <a:pt x="81010" y="17578"/>
                    <a:pt x="45576" y="11618"/>
                    <a:pt x="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8" name="投影片編號版面配置區 1">
            <a:extLst>
              <a:ext uri="{FF2B5EF4-FFF2-40B4-BE49-F238E27FC236}">
                <a16:creationId xmlns:a16="http://schemas.microsoft.com/office/drawing/2014/main" id="{6E79F4AA-2A1F-4A57-B118-8285CA8C72A9}"/>
              </a:ext>
            </a:extLst>
          </p:cNvPr>
          <p:cNvSpPr>
            <a:spLocks noGrp="1"/>
          </p:cNvSpPr>
          <p:nvPr>
            <p:ph type="sldNum" sz="quarter" idx="16"/>
          </p:nvPr>
        </p:nvSpPr>
        <p:spPr>
          <a:xfrm>
            <a:off x="6457950" y="4767263"/>
            <a:ext cx="20574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7490BA31-A289-44F0-BC09-ADC1D4D3912A}" type="slidenum">
              <a:rPr lang="zh-TW" altLang="en-US" smtClean="0"/>
              <a:t>‹#›</a:t>
            </a:fld>
            <a:endParaRPr lang="zh-TW" alt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4300" y="549600"/>
            <a:ext cx="7715400" cy="468000"/>
          </a:xfrm>
          <a:prstGeom prst="rect">
            <a:avLst/>
          </a:prstGeom>
          <a:noFill/>
          <a:ln>
            <a:noFill/>
          </a:ln>
        </p:spPr>
        <p:txBody>
          <a:bodyPr spcFirstLastPara="1" wrap="square" lIns="91425" tIns="91425" rIns="91425" bIns="91425" anchor="t" anchorCtr="0">
            <a:noAutofit/>
          </a:bodyPr>
          <a:lstStyle>
            <a:lvl1pPr lvl="0">
              <a:lnSpc>
                <a:spcPct val="100000"/>
              </a:lnSpc>
              <a:spcBef>
                <a:spcPts val="0"/>
              </a:spcBef>
              <a:spcAft>
                <a:spcPts val="0"/>
              </a:spcAft>
              <a:buClr>
                <a:schemeClr val="lt2"/>
              </a:buClr>
              <a:buSzPts val="2800"/>
              <a:buFont typeface="Viga"/>
              <a:buNone/>
              <a:defRPr sz="2800" b="1">
                <a:solidFill>
                  <a:schemeClr val="lt2"/>
                </a:solidFill>
                <a:latin typeface="Viga"/>
                <a:ea typeface="Viga"/>
                <a:cs typeface="Viga"/>
                <a:sym typeface="Viga"/>
              </a:defRPr>
            </a:lvl1pPr>
            <a:lvl2pPr lvl="1">
              <a:lnSpc>
                <a:spcPct val="100000"/>
              </a:lnSpc>
              <a:spcBef>
                <a:spcPts val="0"/>
              </a:spcBef>
              <a:spcAft>
                <a:spcPts val="0"/>
              </a:spcAft>
              <a:buClr>
                <a:schemeClr val="lt2"/>
              </a:buClr>
              <a:buSzPts val="2800"/>
              <a:buFont typeface="Viga"/>
              <a:buNone/>
              <a:defRPr sz="2800" b="1">
                <a:solidFill>
                  <a:schemeClr val="lt2"/>
                </a:solidFill>
                <a:latin typeface="Viga"/>
                <a:ea typeface="Viga"/>
                <a:cs typeface="Viga"/>
                <a:sym typeface="Viga"/>
              </a:defRPr>
            </a:lvl2pPr>
            <a:lvl3pPr lvl="2">
              <a:lnSpc>
                <a:spcPct val="100000"/>
              </a:lnSpc>
              <a:spcBef>
                <a:spcPts val="0"/>
              </a:spcBef>
              <a:spcAft>
                <a:spcPts val="0"/>
              </a:spcAft>
              <a:buClr>
                <a:schemeClr val="lt2"/>
              </a:buClr>
              <a:buSzPts val="2800"/>
              <a:buFont typeface="Viga"/>
              <a:buNone/>
              <a:defRPr sz="2800" b="1">
                <a:solidFill>
                  <a:schemeClr val="lt2"/>
                </a:solidFill>
                <a:latin typeface="Viga"/>
                <a:ea typeface="Viga"/>
                <a:cs typeface="Viga"/>
                <a:sym typeface="Viga"/>
              </a:defRPr>
            </a:lvl3pPr>
            <a:lvl4pPr lvl="3">
              <a:lnSpc>
                <a:spcPct val="100000"/>
              </a:lnSpc>
              <a:spcBef>
                <a:spcPts val="0"/>
              </a:spcBef>
              <a:spcAft>
                <a:spcPts val="0"/>
              </a:spcAft>
              <a:buClr>
                <a:schemeClr val="lt2"/>
              </a:buClr>
              <a:buSzPts val="2800"/>
              <a:buFont typeface="Viga"/>
              <a:buNone/>
              <a:defRPr sz="2800" b="1">
                <a:solidFill>
                  <a:schemeClr val="lt2"/>
                </a:solidFill>
                <a:latin typeface="Viga"/>
                <a:ea typeface="Viga"/>
                <a:cs typeface="Viga"/>
                <a:sym typeface="Viga"/>
              </a:defRPr>
            </a:lvl4pPr>
            <a:lvl5pPr lvl="4">
              <a:lnSpc>
                <a:spcPct val="100000"/>
              </a:lnSpc>
              <a:spcBef>
                <a:spcPts val="0"/>
              </a:spcBef>
              <a:spcAft>
                <a:spcPts val="0"/>
              </a:spcAft>
              <a:buClr>
                <a:schemeClr val="lt2"/>
              </a:buClr>
              <a:buSzPts val="2800"/>
              <a:buFont typeface="Viga"/>
              <a:buNone/>
              <a:defRPr sz="2800" b="1">
                <a:solidFill>
                  <a:schemeClr val="lt2"/>
                </a:solidFill>
                <a:latin typeface="Viga"/>
                <a:ea typeface="Viga"/>
                <a:cs typeface="Viga"/>
                <a:sym typeface="Viga"/>
              </a:defRPr>
            </a:lvl5pPr>
            <a:lvl6pPr lvl="5">
              <a:lnSpc>
                <a:spcPct val="100000"/>
              </a:lnSpc>
              <a:spcBef>
                <a:spcPts val="0"/>
              </a:spcBef>
              <a:spcAft>
                <a:spcPts val="0"/>
              </a:spcAft>
              <a:buClr>
                <a:schemeClr val="lt2"/>
              </a:buClr>
              <a:buSzPts val="2800"/>
              <a:buFont typeface="Viga"/>
              <a:buNone/>
              <a:defRPr sz="2800" b="1">
                <a:solidFill>
                  <a:schemeClr val="lt2"/>
                </a:solidFill>
                <a:latin typeface="Viga"/>
                <a:ea typeface="Viga"/>
                <a:cs typeface="Viga"/>
                <a:sym typeface="Viga"/>
              </a:defRPr>
            </a:lvl6pPr>
            <a:lvl7pPr lvl="6">
              <a:lnSpc>
                <a:spcPct val="100000"/>
              </a:lnSpc>
              <a:spcBef>
                <a:spcPts val="0"/>
              </a:spcBef>
              <a:spcAft>
                <a:spcPts val="0"/>
              </a:spcAft>
              <a:buClr>
                <a:schemeClr val="lt2"/>
              </a:buClr>
              <a:buSzPts val="2800"/>
              <a:buFont typeface="Viga"/>
              <a:buNone/>
              <a:defRPr sz="2800" b="1">
                <a:solidFill>
                  <a:schemeClr val="lt2"/>
                </a:solidFill>
                <a:latin typeface="Viga"/>
                <a:ea typeface="Viga"/>
                <a:cs typeface="Viga"/>
                <a:sym typeface="Viga"/>
              </a:defRPr>
            </a:lvl7pPr>
            <a:lvl8pPr lvl="7">
              <a:lnSpc>
                <a:spcPct val="100000"/>
              </a:lnSpc>
              <a:spcBef>
                <a:spcPts val="0"/>
              </a:spcBef>
              <a:spcAft>
                <a:spcPts val="0"/>
              </a:spcAft>
              <a:buClr>
                <a:schemeClr val="lt2"/>
              </a:buClr>
              <a:buSzPts val="2800"/>
              <a:buFont typeface="Viga"/>
              <a:buNone/>
              <a:defRPr sz="2800" b="1">
                <a:solidFill>
                  <a:schemeClr val="lt2"/>
                </a:solidFill>
                <a:latin typeface="Viga"/>
                <a:ea typeface="Viga"/>
                <a:cs typeface="Viga"/>
                <a:sym typeface="Viga"/>
              </a:defRPr>
            </a:lvl8pPr>
            <a:lvl9pPr lvl="8">
              <a:lnSpc>
                <a:spcPct val="100000"/>
              </a:lnSpc>
              <a:spcBef>
                <a:spcPts val="0"/>
              </a:spcBef>
              <a:spcAft>
                <a:spcPts val="0"/>
              </a:spcAft>
              <a:buClr>
                <a:schemeClr val="lt2"/>
              </a:buClr>
              <a:buSzPts val="2800"/>
              <a:buFont typeface="Viga"/>
              <a:buNone/>
              <a:defRPr sz="2800" b="1">
                <a:solidFill>
                  <a:schemeClr val="lt2"/>
                </a:solidFill>
                <a:latin typeface="Viga"/>
                <a:ea typeface="Viga"/>
                <a:cs typeface="Viga"/>
                <a:sym typeface="Viga"/>
              </a:defRPr>
            </a:lvl9pPr>
          </a:lstStyle>
          <a:p>
            <a:endParaRPr/>
          </a:p>
        </p:txBody>
      </p:sp>
      <p:sp>
        <p:nvSpPr>
          <p:cNvPr id="7" name="Google Shape;7;p1"/>
          <p:cNvSpPr txBox="1">
            <a:spLocks noGrp="1"/>
          </p:cNvSpPr>
          <p:nvPr>
            <p:ph type="body" idx="1"/>
          </p:nvPr>
        </p:nvSpPr>
        <p:spPr>
          <a:xfrm>
            <a:off x="714300" y="1152475"/>
            <a:ext cx="7715400" cy="3416400"/>
          </a:xfrm>
          <a:prstGeom prst="rect">
            <a:avLst/>
          </a:prstGeom>
          <a:noFill/>
          <a:ln>
            <a:noFill/>
          </a:ln>
        </p:spPr>
        <p:txBody>
          <a:bodyPr spcFirstLastPara="1" wrap="square" lIns="91425" tIns="91425" rIns="91425" bIns="91425" anchor="t" anchorCtr="0">
            <a:noAutofit/>
          </a:bodyPr>
          <a:lstStyle>
            <a:lvl1pPr marL="457200" lvl="0" indent="-342900">
              <a:lnSpc>
                <a:spcPct val="100000"/>
              </a:lnSpc>
              <a:spcBef>
                <a:spcPts val="0"/>
              </a:spcBef>
              <a:spcAft>
                <a:spcPts val="0"/>
              </a:spcAft>
              <a:buClr>
                <a:schemeClr val="dk1"/>
              </a:buClr>
              <a:buSzPts val="1800"/>
              <a:buFont typeface="Fira Sans"/>
              <a:buChar char="●"/>
              <a:defRPr sz="1800">
                <a:solidFill>
                  <a:schemeClr val="dk1"/>
                </a:solidFill>
                <a:latin typeface="Fira Sans"/>
                <a:ea typeface="Fira Sans"/>
                <a:cs typeface="Fira Sans"/>
                <a:sym typeface="Fira Sans"/>
              </a:defRPr>
            </a:lvl1pPr>
            <a:lvl2pPr marL="914400" lvl="1" indent="-317500">
              <a:lnSpc>
                <a:spcPct val="100000"/>
              </a:lnSpc>
              <a:spcBef>
                <a:spcPts val="0"/>
              </a:spcBef>
              <a:spcAft>
                <a:spcPts val="0"/>
              </a:spcAft>
              <a:buClr>
                <a:schemeClr val="dk1"/>
              </a:buClr>
              <a:buSzPts val="1400"/>
              <a:buFont typeface="Fira Sans"/>
              <a:buChar char="○"/>
              <a:defRPr>
                <a:solidFill>
                  <a:schemeClr val="dk1"/>
                </a:solidFill>
                <a:latin typeface="Fira Sans"/>
                <a:ea typeface="Fira Sans"/>
                <a:cs typeface="Fira Sans"/>
                <a:sym typeface="Fira Sans"/>
              </a:defRPr>
            </a:lvl2pPr>
            <a:lvl3pPr marL="1371600" lvl="2" indent="-317500">
              <a:lnSpc>
                <a:spcPct val="100000"/>
              </a:lnSpc>
              <a:spcBef>
                <a:spcPts val="0"/>
              </a:spcBef>
              <a:spcAft>
                <a:spcPts val="0"/>
              </a:spcAft>
              <a:buClr>
                <a:schemeClr val="dk1"/>
              </a:buClr>
              <a:buSzPts val="1400"/>
              <a:buFont typeface="Fira Sans"/>
              <a:buChar char="■"/>
              <a:defRPr>
                <a:solidFill>
                  <a:schemeClr val="dk1"/>
                </a:solidFill>
                <a:latin typeface="Fira Sans"/>
                <a:ea typeface="Fira Sans"/>
                <a:cs typeface="Fira Sans"/>
                <a:sym typeface="Fira Sans"/>
              </a:defRPr>
            </a:lvl3pPr>
            <a:lvl4pPr marL="1828800" lvl="3" indent="-317500">
              <a:lnSpc>
                <a:spcPct val="100000"/>
              </a:lnSpc>
              <a:spcBef>
                <a:spcPts val="0"/>
              </a:spcBef>
              <a:spcAft>
                <a:spcPts val="0"/>
              </a:spcAft>
              <a:buClr>
                <a:schemeClr val="dk1"/>
              </a:buClr>
              <a:buSzPts val="1400"/>
              <a:buFont typeface="Fira Sans"/>
              <a:buChar char="●"/>
              <a:defRPr>
                <a:solidFill>
                  <a:schemeClr val="dk1"/>
                </a:solidFill>
                <a:latin typeface="Fira Sans"/>
                <a:ea typeface="Fira Sans"/>
                <a:cs typeface="Fira Sans"/>
                <a:sym typeface="Fira Sans"/>
              </a:defRPr>
            </a:lvl4pPr>
            <a:lvl5pPr marL="2286000" lvl="4" indent="-317500">
              <a:lnSpc>
                <a:spcPct val="100000"/>
              </a:lnSpc>
              <a:spcBef>
                <a:spcPts val="0"/>
              </a:spcBef>
              <a:spcAft>
                <a:spcPts val="0"/>
              </a:spcAft>
              <a:buClr>
                <a:schemeClr val="dk1"/>
              </a:buClr>
              <a:buSzPts val="1400"/>
              <a:buFont typeface="Fira Sans"/>
              <a:buChar char="○"/>
              <a:defRPr>
                <a:solidFill>
                  <a:schemeClr val="dk1"/>
                </a:solidFill>
                <a:latin typeface="Fira Sans"/>
                <a:ea typeface="Fira Sans"/>
                <a:cs typeface="Fira Sans"/>
                <a:sym typeface="Fira Sans"/>
              </a:defRPr>
            </a:lvl5pPr>
            <a:lvl6pPr marL="2743200" lvl="5" indent="-317500">
              <a:lnSpc>
                <a:spcPct val="100000"/>
              </a:lnSpc>
              <a:spcBef>
                <a:spcPts val="0"/>
              </a:spcBef>
              <a:spcAft>
                <a:spcPts val="0"/>
              </a:spcAft>
              <a:buClr>
                <a:schemeClr val="dk1"/>
              </a:buClr>
              <a:buSzPts val="1400"/>
              <a:buFont typeface="Fira Sans"/>
              <a:buChar char="■"/>
              <a:defRPr>
                <a:solidFill>
                  <a:schemeClr val="dk1"/>
                </a:solidFill>
                <a:latin typeface="Fira Sans"/>
                <a:ea typeface="Fira Sans"/>
                <a:cs typeface="Fira Sans"/>
                <a:sym typeface="Fira Sans"/>
              </a:defRPr>
            </a:lvl6pPr>
            <a:lvl7pPr marL="3200400" lvl="6" indent="-317500">
              <a:lnSpc>
                <a:spcPct val="100000"/>
              </a:lnSpc>
              <a:spcBef>
                <a:spcPts val="0"/>
              </a:spcBef>
              <a:spcAft>
                <a:spcPts val="0"/>
              </a:spcAft>
              <a:buClr>
                <a:schemeClr val="dk1"/>
              </a:buClr>
              <a:buSzPts val="1400"/>
              <a:buFont typeface="Fira Sans"/>
              <a:buChar char="●"/>
              <a:defRPr>
                <a:solidFill>
                  <a:schemeClr val="dk1"/>
                </a:solidFill>
                <a:latin typeface="Fira Sans"/>
                <a:ea typeface="Fira Sans"/>
                <a:cs typeface="Fira Sans"/>
                <a:sym typeface="Fira Sans"/>
              </a:defRPr>
            </a:lvl7pPr>
            <a:lvl8pPr marL="3657600" lvl="7" indent="-317500">
              <a:lnSpc>
                <a:spcPct val="100000"/>
              </a:lnSpc>
              <a:spcBef>
                <a:spcPts val="0"/>
              </a:spcBef>
              <a:spcAft>
                <a:spcPts val="0"/>
              </a:spcAft>
              <a:buClr>
                <a:schemeClr val="dk1"/>
              </a:buClr>
              <a:buSzPts val="1400"/>
              <a:buFont typeface="Fira Sans"/>
              <a:buChar char="○"/>
              <a:defRPr>
                <a:solidFill>
                  <a:schemeClr val="dk1"/>
                </a:solidFill>
                <a:latin typeface="Fira Sans"/>
                <a:ea typeface="Fira Sans"/>
                <a:cs typeface="Fira Sans"/>
                <a:sym typeface="Fira Sans"/>
              </a:defRPr>
            </a:lvl8pPr>
            <a:lvl9pPr marL="4114800" lvl="8" indent="-317500">
              <a:lnSpc>
                <a:spcPct val="100000"/>
              </a:lnSpc>
              <a:spcBef>
                <a:spcPts val="0"/>
              </a:spcBef>
              <a:spcAft>
                <a:spcPts val="0"/>
              </a:spcAft>
              <a:buClr>
                <a:schemeClr val="dk1"/>
              </a:buClr>
              <a:buSzPts val="1400"/>
              <a:buFont typeface="Fira Sans"/>
              <a:buChar char="■"/>
              <a:defRPr>
                <a:solidFill>
                  <a:schemeClr val="dk1"/>
                </a:solidFill>
                <a:latin typeface="Fira Sans"/>
                <a:ea typeface="Fira Sans"/>
                <a:cs typeface="Fira Sans"/>
                <a:sym typeface="Fira Sans"/>
              </a:defRPr>
            </a:lvl9pPr>
          </a:lstStyle>
          <a:p>
            <a:endParaRPr/>
          </a:p>
        </p:txBody>
      </p:sp>
      <p:sp>
        <p:nvSpPr>
          <p:cNvPr id="2" name="投影片編號版面配置區 1">
            <a:extLst>
              <a:ext uri="{FF2B5EF4-FFF2-40B4-BE49-F238E27FC236}">
                <a16:creationId xmlns:a16="http://schemas.microsoft.com/office/drawing/2014/main" id="{ACBD4421-7B44-4A1C-980D-FADE1738325E}"/>
              </a:ext>
            </a:extLst>
          </p:cNvPr>
          <p:cNvSpPr>
            <a:spLocks noGrp="1"/>
          </p:cNvSpPr>
          <p:nvPr>
            <p:ph type="sldNum" sz="quarter" idx="4"/>
          </p:nvPr>
        </p:nvSpPr>
        <p:spPr>
          <a:xfrm>
            <a:off x="6457950" y="4767263"/>
            <a:ext cx="20574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7490BA31-A289-44F0-BC09-ADC1D4D3912A}" type="slidenum">
              <a:rPr lang="zh-TW" altLang="en-US" smtClean="0"/>
              <a:t>‹#›</a:t>
            </a:fld>
            <a:endParaRPr lang="zh-TW" altLang="en-US"/>
          </a:p>
        </p:txBody>
      </p:sp>
    </p:spTree>
  </p:cSld>
  <p:clrMap bg1="lt1" tx1="dk1" bg2="dk2" tx2="lt2" accent1="accent1" accent2="accent2" accent3="accent3" accent4="accent4" accent5="accent5" accent6="accent6" hlink="hlink" folHlink="folHlink"/>
  <p:sldLayoutIdLst>
    <p:sldLayoutId id="2147483648" r:id="rId1"/>
    <p:sldLayoutId id="2147483655" r:id="rId2"/>
    <p:sldLayoutId id="2147483658" r:id="rId3"/>
    <p:sldLayoutId id="2147483659" r:id="rId4"/>
  </p:sldLayoutIdLst>
  <p:hf sldNum="0" hdr="0" ftr="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Google Shape;250;p31"/>
          <p:cNvSpPr txBox="1">
            <a:spLocks noGrp="1"/>
          </p:cNvSpPr>
          <p:nvPr>
            <p:ph type="ctrTitle"/>
          </p:nvPr>
        </p:nvSpPr>
        <p:spPr>
          <a:xfrm>
            <a:off x="1263722" y="194138"/>
            <a:ext cx="5866544" cy="1624015"/>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zh-TW" altLang="en-US" sz="4400" dirty="0"/>
              <a:t>經濟部技術處</a:t>
            </a:r>
            <a:br>
              <a:rPr lang="en-US" altLang="zh-TW" sz="4400" dirty="0"/>
            </a:br>
            <a:r>
              <a:rPr lang="zh-TW" altLang="en-US" sz="4400" dirty="0"/>
              <a:t>科研成果價值創造計畫</a:t>
            </a:r>
            <a:endParaRPr sz="4400" dirty="0"/>
          </a:p>
        </p:txBody>
      </p:sp>
      <p:sp>
        <p:nvSpPr>
          <p:cNvPr id="104" name="Google Shape;250;p31">
            <a:extLst>
              <a:ext uri="{FF2B5EF4-FFF2-40B4-BE49-F238E27FC236}">
                <a16:creationId xmlns:a16="http://schemas.microsoft.com/office/drawing/2014/main" id="{69B6BBC0-A542-411C-8D7E-8F306F7D377D}"/>
              </a:ext>
            </a:extLst>
          </p:cNvPr>
          <p:cNvSpPr txBox="1">
            <a:spLocks/>
          </p:cNvSpPr>
          <p:nvPr/>
        </p:nvSpPr>
        <p:spPr>
          <a:xfrm>
            <a:off x="1068802" y="2174242"/>
            <a:ext cx="7006395" cy="2302212"/>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lt2"/>
              </a:buClr>
              <a:buSzPts val="5200"/>
              <a:buFont typeface="Viga"/>
              <a:buNone/>
              <a:defRPr sz="4800" b="1" i="0" u="none" strike="noStrike" cap="none">
                <a:solidFill>
                  <a:schemeClr val="lt2"/>
                </a:solidFill>
                <a:latin typeface="Viga"/>
                <a:ea typeface="Viga"/>
                <a:cs typeface="Viga"/>
                <a:sym typeface="Viga"/>
              </a:defRPr>
            </a:lvl1pPr>
            <a:lvl2pPr marR="0" lvl="1" algn="ctr" rtl="0">
              <a:lnSpc>
                <a:spcPct val="100000"/>
              </a:lnSpc>
              <a:spcBef>
                <a:spcPts val="0"/>
              </a:spcBef>
              <a:spcAft>
                <a:spcPts val="0"/>
              </a:spcAft>
              <a:buClr>
                <a:schemeClr val="lt2"/>
              </a:buClr>
              <a:buSzPts val="5200"/>
              <a:buFont typeface="Viga"/>
              <a:buNone/>
              <a:defRPr sz="5200" b="1" i="0" u="none" strike="noStrike" cap="none">
                <a:solidFill>
                  <a:schemeClr val="lt2"/>
                </a:solidFill>
                <a:latin typeface="Viga"/>
                <a:ea typeface="Viga"/>
                <a:cs typeface="Viga"/>
                <a:sym typeface="Viga"/>
              </a:defRPr>
            </a:lvl2pPr>
            <a:lvl3pPr marR="0" lvl="2" algn="ctr" rtl="0">
              <a:lnSpc>
                <a:spcPct val="100000"/>
              </a:lnSpc>
              <a:spcBef>
                <a:spcPts val="0"/>
              </a:spcBef>
              <a:spcAft>
                <a:spcPts val="0"/>
              </a:spcAft>
              <a:buClr>
                <a:schemeClr val="lt2"/>
              </a:buClr>
              <a:buSzPts val="5200"/>
              <a:buFont typeface="Viga"/>
              <a:buNone/>
              <a:defRPr sz="5200" b="1" i="0" u="none" strike="noStrike" cap="none">
                <a:solidFill>
                  <a:schemeClr val="lt2"/>
                </a:solidFill>
                <a:latin typeface="Viga"/>
                <a:ea typeface="Viga"/>
                <a:cs typeface="Viga"/>
                <a:sym typeface="Viga"/>
              </a:defRPr>
            </a:lvl3pPr>
            <a:lvl4pPr marR="0" lvl="3" algn="ctr" rtl="0">
              <a:lnSpc>
                <a:spcPct val="100000"/>
              </a:lnSpc>
              <a:spcBef>
                <a:spcPts val="0"/>
              </a:spcBef>
              <a:spcAft>
                <a:spcPts val="0"/>
              </a:spcAft>
              <a:buClr>
                <a:schemeClr val="lt2"/>
              </a:buClr>
              <a:buSzPts val="5200"/>
              <a:buFont typeface="Viga"/>
              <a:buNone/>
              <a:defRPr sz="5200" b="1" i="0" u="none" strike="noStrike" cap="none">
                <a:solidFill>
                  <a:schemeClr val="lt2"/>
                </a:solidFill>
                <a:latin typeface="Viga"/>
                <a:ea typeface="Viga"/>
                <a:cs typeface="Viga"/>
                <a:sym typeface="Viga"/>
              </a:defRPr>
            </a:lvl4pPr>
            <a:lvl5pPr marR="0" lvl="4" algn="ctr" rtl="0">
              <a:lnSpc>
                <a:spcPct val="100000"/>
              </a:lnSpc>
              <a:spcBef>
                <a:spcPts val="0"/>
              </a:spcBef>
              <a:spcAft>
                <a:spcPts val="0"/>
              </a:spcAft>
              <a:buClr>
                <a:schemeClr val="lt2"/>
              </a:buClr>
              <a:buSzPts val="5200"/>
              <a:buFont typeface="Viga"/>
              <a:buNone/>
              <a:defRPr sz="5200" b="1" i="0" u="none" strike="noStrike" cap="none">
                <a:solidFill>
                  <a:schemeClr val="lt2"/>
                </a:solidFill>
                <a:latin typeface="Viga"/>
                <a:ea typeface="Viga"/>
                <a:cs typeface="Viga"/>
                <a:sym typeface="Viga"/>
              </a:defRPr>
            </a:lvl5pPr>
            <a:lvl6pPr marR="0" lvl="5" algn="ctr" rtl="0">
              <a:lnSpc>
                <a:spcPct val="100000"/>
              </a:lnSpc>
              <a:spcBef>
                <a:spcPts val="0"/>
              </a:spcBef>
              <a:spcAft>
                <a:spcPts val="0"/>
              </a:spcAft>
              <a:buClr>
                <a:schemeClr val="lt2"/>
              </a:buClr>
              <a:buSzPts val="5200"/>
              <a:buFont typeface="Viga"/>
              <a:buNone/>
              <a:defRPr sz="5200" b="1" i="0" u="none" strike="noStrike" cap="none">
                <a:solidFill>
                  <a:schemeClr val="lt2"/>
                </a:solidFill>
                <a:latin typeface="Viga"/>
                <a:ea typeface="Viga"/>
                <a:cs typeface="Viga"/>
                <a:sym typeface="Viga"/>
              </a:defRPr>
            </a:lvl6pPr>
            <a:lvl7pPr marR="0" lvl="6" algn="ctr" rtl="0">
              <a:lnSpc>
                <a:spcPct val="100000"/>
              </a:lnSpc>
              <a:spcBef>
                <a:spcPts val="0"/>
              </a:spcBef>
              <a:spcAft>
                <a:spcPts val="0"/>
              </a:spcAft>
              <a:buClr>
                <a:schemeClr val="lt2"/>
              </a:buClr>
              <a:buSzPts val="5200"/>
              <a:buFont typeface="Viga"/>
              <a:buNone/>
              <a:defRPr sz="5200" b="1" i="0" u="none" strike="noStrike" cap="none">
                <a:solidFill>
                  <a:schemeClr val="lt2"/>
                </a:solidFill>
                <a:latin typeface="Viga"/>
                <a:ea typeface="Viga"/>
                <a:cs typeface="Viga"/>
                <a:sym typeface="Viga"/>
              </a:defRPr>
            </a:lvl7pPr>
            <a:lvl8pPr marR="0" lvl="7" algn="ctr" rtl="0">
              <a:lnSpc>
                <a:spcPct val="100000"/>
              </a:lnSpc>
              <a:spcBef>
                <a:spcPts val="0"/>
              </a:spcBef>
              <a:spcAft>
                <a:spcPts val="0"/>
              </a:spcAft>
              <a:buClr>
                <a:schemeClr val="lt2"/>
              </a:buClr>
              <a:buSzPts val="5200"/>
              <a:buFont typeface="Viga"/>
              <a:buNone/>
              <a:defRPr sz="5200" b="1" i="0" u="none" strike="noStrike" cap="none">
                <a:solidFill>
                  <a:schemeClr val="lt2"/>
                </a:solidFill>
                <a:latin typeface="Viga"/>
                <a:ea typeface="Viga"/>
                <a:cs typeface="Viga"/>
                <a:sym typeface="Viga"/>
              </a:defRPr>
            </a:lvl8pPr>
            <a:lvl9pPr marR="0" lvl="8" algn="ctr" rtl="0">
              <a:lnSpc>
                <a:spcPct val="100000"/>
              </a:lnSpc>
              <a:spcBef>
                <a:spcPts val="0"/>
              </a:spcBef>
              <a:spcAft>
                <a:spcPts val="0"/>
              </a:spcAft>
              <a:buClr>
                <a:schemeClr val="lt2"/>
              </a:buClr>
              <a:buSzPts val="5200"/>
              <a:buFont typeface="Viga"/>
              <a:buNone/>
              <a:defRPr sz="5200" b="1" i="0" u="none" strike="noStrike" cap="none">
                <a:solidFill>
                  <a:schemeClr val="lt2"/>
                </a:solidFill>
                <a:latin typeface="Viga"/>
                <a:ea typeface="Viga"/>
                <a:cs typeface="Viga"/>
                <a:sym typeface="Viga"/>
              </a:defRPr>
            </a:lvl9pPr>
          </a:lstStyle>
          <a:p>
            <a:pPr algn="ctr"/>
            <a:r>
              <a:rPr lang="en-US" altLang="zh-TW" sz="2400" b="0" dirty="0"/>
              <a:t>XXX</a:t>
            </a:r>
            <a:r>
              <a:rPr lang="zh-TW" altLang="en-US" sz="2400" b="0" dirty="0"/>
              <a:t>計畫</a:t>
            </a:r>
            <a:endParaRPr lang="en-US" altLang="zh-TW" sz="2400" b="0" dirty="0"/>
          </a:p>
          <a:p>
            <a:pPr algn="ctr"/>
            <a:r>
              <a:rPr lang="en-US" altLang="zh-TW" sz="1800" b="0" dirty="0"/>
              <a:t>(</a:t>
            </a:r>
            <a:r>
              <a:rPr lang="zh-TW" altLang="en-US" sz="1800" b="0" dirty="0"/>
              <a:t>請輸入計畫名稱，此行請於列印時刪除</a:t>
            </a:r>
            <a:r>
              <a:rPr lang="en-US" altLang="zh-TW" sz="1800" b="0" dirty="0"/>
              <a:t>)</a:t>
            </a:r>
          </a:p>
          <a:p>
            <a:pPr algn="ctr"/>
            <a:r>
              <a:rPr lang="zh-TW" altLang="en-US" sz="2400" b="0" dirty="0"/>
              <a:t>申請單位名稱</a:t>
            </a:r>
            <a:endParaRPr lang="en-US" altLang="zh-TW" sz="2400" b="0" dirty="0"/>
          </a:p>
          <a:p>
            <a:pPr algn="ctr"/>
            <a:r>
              <a:rPr lang="en-US" altLang="zh-TW" sz="1800" b="0" dirty="0"/>
              <a:t>(</a:t>
            </a:r>
            <a:r>
              <a:rPr lang="zh-TW" altLang="en-US" sz="1800" b="0" dirty="0"/>
              <a:t>請輸入執行單位名稱，此行請於列印時刪除</a:t>
            </a:r>
            <a:r>
              <a:rPr lang="en-US" altLang="zh-TW" sz="1800" b="0" dirty="0"/>
              <a:t>)</a:t>
            </a:r>
          </a:p>
          <a:p>
            <a:pPr algn="ctr"/>
            <a:r>
              <a:rPr lang="zh-TW" altLang="en-US" sz="2400" b="0" dirty="0"/>
              <a:t>全程計畫：民國    年     月       日至       年     月    日</a:t>
            </a:r>
            <a:endParaRPr lang="en-US" altLang="zh-TW" sz="2400" b="0" dirty="0"/>
          </a:p>
          <a:p>
            <a:pPr algn="ctr"/>
            <a:r>
              <a:rPr lang="zh-TW" altLang="en-US" sz="2400" b="0" dirty="0"/>
              <a:t>報告人：</a:t>
            </a:r>
            <a:r>
              <a:rPr lang="en-US" altLang="zh-TW" sz="2400" b="0" dirty="0"/>
              <a:t>XXX</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59"/>
        <p:cNvGrpSpPr/>
        <p:nvPr/>
      </p:nvGrpSpPr>
      <p:grpSpPr>
        <a:xfrm>
          <a:off x="0" y="0"/>
          <a:ext cx="0" cy="0"/>
          <a:chOff x="0" y="0"/>
          <a:chExt cx="0" cy="0"/>
        </a:xfrm>
      </p:grpSpPr>
      <p:sp>
        <p:nvSpPr>
          <p:cNvPr id="360" name="Google Shape;360;p33"/>
          <p:cNvSpPr txBox="1">
            <a:spLocks noGrp="1"/>
          </p:cNvSpPr>
          <p:nvPr>
            <p:ph type="title"/>
          </p:nvPr>
        </p:nvSpPr>
        <p:spPr>
          <a:xfrm>
            <a:off x="714300" y="144924"/>
            <a:ext cx="7715400" cy="841799"/>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zh-TW" altLang="en-US" sz="5400" dirty="0">
                <a:solidFill>
                  <a:schemeClr val="accent5">
                    <a:lumMod val="25000"/>
                  </a:schemeClr>
                </a:solidFill>
              </a:rPr>
              <a:t>大綱</a:t>
            </a:r>
            <a:endParaRPr sz="5400" dirty="0">
              <a:solidFill>
                <a:schemeClr val="accent5">
                  <a:lumMod val="25000"/>
                </a:schemeClr>
              </a:solidFill>
            </a:endParaRPr>
          </a:p>
        </p:txBody>
      </p:sp>
      <p:sp>
        <p:nvSpPr>
          <p:cNvPr id="361" name="Google Shape;361;p33"/>
          <p:cNvSpPr txBox="1">
            <a:spLocks noGrp="1"/>
          </p:cNvSpPr>
          <p:nvPr>
            <p:ph type="subTitle" idx="1"/>
          </p:nvPr>
        </p:nvSpPr>
        <p:spPr>
          <a:xfrm>
            <a:off x="714300" y="1272474"/>
            <a:ext cx="10050638" cy="2724173"/>
          </a:xfrm>
          <a:prstGeom prst="rect">
            <a:avLst/>
          </a:prstGeom>
        </p:spPr>
        <p:txBody>
          <a:bodyPr spcFirstLastPara="1" wrap="square" lIns="91425" tIns="91425" rIns="91425" bIns="91425" numCol="2" anchor="t" anchorCtr="0">
            <a:noAutofit/>
          </a:bodyPr>
          <a:lstStyle/>
          <a:p>
            <a:pPr marL="342900">
              <a:spcAft>
                <a:spcPts val="1200"/>
              </a:spcAft>
              <a:buAutoNum type="arabicPeriod"/>
            </a:pPr>
            <a:r>
              <a:rPr lang="zh-TW" altLang="en-US" sz="2400" dirty="0"/>
              <a:t>現有產業技術整合之市場商機</a:t>
            </a:r>
            <a:endParaRPr lang="en-US" altLang="zh-TW" sz="2400" dirty="0"/>
          </a:p>
          <a:p>
            <a:pPr marL="342900">
              <a:spcAft>
                <a:spcPts val="1200"/>
              </a:spcAft>
              <a:buAutoNum type="arabicPeriod"/>
            </a:pPr>
            <a:r>
              <a:rPr lang="zh-TW" altLang="en-US" sz="2400" dirty="0"/>
              <a:t>技術核心能力</a:t>
            </a:r>
            <a:r>
              <a:rPr lang="en-US" altLang="zh-TW" sz="2400" dirty="0"/>
              <a:t>(</a:t>
            </a:r>
            <a:r>
              <a:rPr lang="zh-TW" altLang="en-US" sz="2400" dirty="0"/>
              <a:t>技術成熟度</a:t>
            </a:r>
            <a:r>
              <a:rPr lang="en-US" altLang="zh-TW" sz="2400" dirty="0"/>
              <a:t>)</a:t>
            </a:r>
          </a:p>
          <a:p>
            <a:pPr marL="342900">
              <a:spcAft>
                <a:spcPts val="1200"/>
              </a:spcAft>
              <a:buAutoNum type="arabicPeriod"/>
            </a:pPr>
            <a:r>
              <a:rPr lang="zh-TW" altLang="en-US" sz="2400" dirty="0"/>
              <a:t>計畫主持人及學校執行團隊資歷</a:t>
            </a:r>
            <a:endParaRPr lang="en-US" altLang="zh-TW" sz="2400" dirty="0"/>
          </a:p>
          <a:p>
            <a:pPr marL="342900">
              <a:spcAft>
                <a:spcPts val="1200"/>
              </a:spcAft>
              <a:buAutoNum type="arabicPeriod"/>
            </a:pPr>
            <a:r>
              <a:rPr lang="zh-TW" altLang="en-US" sz="2400" dirty="0"/>
              <a:t>新創公司營運規劃</a:t>
            </a:r>
            <a:endParaRPr lang="en-US" altLang="zh-TW" sz="2400" dirty="0"/>
          </a:p>
          <a:p>
            <a:pPr marL="342900">
              <a:spcAft>
                <a:spcPts val="1200"/>
              </a:spcAft>
              <a:buAutoNum type="arabicPeriod"/>
            </a:pPr>
            <a:r>
              <a:rPr lang="zh-TW" altLang="en-US" sz="2400" dirty="0"/>
              <a:t>計畫架構</a:t>
            </a:r>
            <a:endParaRPr lang="en-US" altLang="zh-TW" sz="2400" dirty="0"/>
          </a:p>
          <a:p>
            <a:pPr marL="342900">
              <a:spcAft>
                <a:spcPts val="1200"/>
              </a:spcAft>
              <a:buAutoNum type="arabicPeriod"/>
            </a:pPr>
            <a:r>
              <a:rPr lang="zh-TW" altLang="en-US" sz="2400" dirty="0"/>
              <a:t>計畫工作項目與時程</a:t>
            </a:r>
            <a:endParaRPr lang="en-US" altLang="zh-TW" sz="2400" dirty="0"/>
          </a:p>
          <a:p>
            <a:pPr marL="342900">
              <a:spcAft>
                <a:spcPts val="1200"/>
              </a:spcAft>
              <a:buAutoNum type="arabicPeriod"/>
            </a:pPr>
            <a:r>
              <a:rPr lang="zh-TW" altLang="en-US" sz="2400" dirty="0"/>
              <a:t>經費規劃</a:t>
            </a:r>
            <a:endParaRPr lang="en-US" altLang="zh-TW" sz="2400" dirty="0"/>
          </a:p>
          <a:p>
            <a:pPr marL="342900">
              <a:spcAft>
                <a:spcPts val="1200"/>
              </a:spcAft>
              <a:buAutoNum type="arabicPeriod"/>
            </a:pPr>
            <a:r>
              <a:rPr lang="zh-TW" altLang="en-US" sz="2400" dirty="0"/>
              <a:t>技術作價作業</a:t>
            </a:r>
            <a:endParaRPr lang="en-US" altLang="zh-TW" sz="2400" dirty="0"/>
          </a:p>
          <a:p>
            <a:pPr marL="342900">
              <a:spcAft>
                <a:spcPts val="1200"/>
              </a:spcAft>
              <a:buAutoNum type="arabicPeriod"/>
            </a:pPr>
            <a:r>
              <a:rPr lang="zh-TW" altLang="en-US" sz="2400" dirty="0"/>
              <a:t>預期效益與價值創造</a:t>
            </a:r>
            <a:endParaRPr lang="en-US" altLang="zh-TW" sz="2400" dirty="0"/>
          </a:p>
          <a:p>
            <a:pPr marL="342900">
              <a:spcAft>
                <a:spcPts val="1200"/>
              </a:spcAft>
              <a:buAutoNum type="arabicPeriod"/>
            </a:pPr>
            <a:r>
              <a:rPr lang="zh-TW" altLang="en-US" sz="2400" dirty="0"/>
              <a:t>附件</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92"/>
        <p:cNvGrpSpPr/>
        <p:nvPr/>
      </p:nvGrpSpPr>
      <p:grpSpPr>
        <a:xfrm>
          <a:off x="0" y="0"/>
          <a:ext cx="0" cy="0"/>
          <a:chOff x="0" y="0"/>
          <a:chExt cx="0" cy="0"/>
        </a:xfrm>
      </p:grpSpPr>
      <p:sp>
        <p:nvSpPr>
          <p:cNvPr id="3" name="Google Shape;361;p33">
            <a:extLst>
              <a:ext uri="{FF2B5EF4-FFF2-40B4-BE49-F238E27FC236}">
                <a16:creationId xmlns:a16="http://schemas.microsoft.com/office/drawing/2014/main" id="{DA82E2E4-A00C-41A7-A46D-6BF6C2093AF9}"/>
              </a:ext>
            </a:extLst>
          </p:cNvPr>
          <p:cNvSpPr txBox="1">
            <a:spLocks noGrp="1"/>
          </p:cNvSpPr>
          <p:nvPr>
            <p:ph type="subTitle" idx="1"/>
          </p:nvPr>
        </p:nvSpPr>
        <p:spPr>
          <a:xfrm>
            <a:off x="614174" y="940441"/>
            <a:ext cx="7915651" cy="2724173"/>
          </a:xfrm>
          <a:prstGeom prst="rect">
            <a:avLst/>
          </a:prstGeom>
        </p:spPr>
        <p:txBody>
          <a:bodyPr spcFirstLastPara="1" wrap="square" lIns="91425" tIns="91425" rIns="91425" bIns="91425" numCol="1" anchor="t" anchorCtr="0">
            <a:noAutofit/>
          </a:bodyPr>
          <a:lstStyle/>
          <a:p>
            <a:pPr marL="342900">
              <a:lnSpc>
                <a:spcPct val="150000"/>
              </a:lnSpc>
              <a:spcAft>
                <a:spcPts val="1200"/>
              </a:spcAft>
              <a:buFont typeface="Arial" panose="020B0604020202020204" pitchFamily="34" charset="0"/>
              <a:buChar char="•"/>
            </a:pPr>
            <a:r>
              <a:rPr lang="zh-TW" altLang="en-US" sz="2400" dirty="0">
                <a:solidFill>
                  <a:schemeClr val="accent5">
                    <a:lumMod val="25000"/>
                  </a:schemeClr>
                </a:solidFill>
              </a:rPr>
              <a:t>說明現有國內外市場需求及其潛在商機為何，並與全球指標廠商或技術領先者進行分析比較。</a:t>
            </a:r>
            <a:endParaRPr lang="en-US" altLang="zh-TW" sz="2400" dirty="0">
              <a:solidFill>
                <a:schemeClr val="accent5">
                  <a:lumMod val="25000"/>
                </a:schemeClr>
              </a:solidFill>
            </a:endParaRPr>
          </a:p>
          <a:p>
            <a:pPr marL="342900">
              <a:spcAft>
                <a:spcPts val="1200"/>
              </a:spcAft>
              <a:buFont typeface="Arial" panose="020B0604020202020204" pitchFamily="34" charset="0"/>
              <a:buChar char="•"/>
            </a:pPr>
            <a:r>
              <a:rPr lang="zh-TW" altLang="en-US" sz="2400" dirty="0">
                <a:solidFill>
                  <a:schemeClr val="accent5">
                    <a:lumMod val="25000"/>
                  </a:schemeClr>
                </a:solidFill>
              </a:rPr>
              <a:t>說明該產品或科技服務市場所應整合運作之技術為何。</a:t>
            </a:r>
            <a:endParaRPr lang="en-US" altLang="zh-TW" sz="2400" dirty="0">
              <a:solidFill>
                <a:schemeClr val="accent5">
                  <a:lumMod val="25000"/>
                </a:schemeClr>
              </a:solidFill>
            </a:endParaRPr>
          </a:p>
          <a:p>
            <a:pPr marL="342900">
              <a:spcAft>
                <a:spcPts val="1200"/>
              </a:spcAft>
              <a:buFont typeface="Arial" panose="020B0604020202020204" pitchFamily="34" charset="0"/>
              <a:buChar char="•"/>
            </a:pPr>
            <a:r>
              <a:rPr lang="zh-TW" altLang="en-US" sz="2400" dirty="0">
                <a:solidFill>
                  <a:schemeClr val="accent5">
                    <a:lumMod val="25000"/>
                  </a:schemeClr>
                </a:solidFill>
              </a:rPr>
              <a:t>請多頁強化相關說明。</a:t>
            </a:r>
            <a:endParaRPr lang="en-US" altLang="zh-TW" sz="2400" dirty="0">
              <a:solidFill>
                <a:schemeClr val="accent5">
                  <a:lumMod val="25000"/>
                </a:schemeClr>
              </a:solidFill>
            </a:endParaRPr>
          </a:p>
        </p:txBody>
      </p:sp>
      <p:sp>
        <p:nvSpPr>
          <p:cNvPr id="4" name="Google Shape;377;p34">
            <a:extLst>
              <a:ext uri="{FF2B5EF4-FFF2-40B4-BE49-F238E27FC236}">
                <a16:creationId xmlns:a16="http://schemas.microsoft.com/office/drawing/2014/main" id="{072067B1-8777-4464-87F5-E6CED1D42919}"/>
              </a:ext>
            </a:extLst>
          </p:cNvPr>
          <p:cNvSpPr txBox="1">
            <a:spLocks noGrp="1"/>
          </p:cNvSpPr>
          <p:nvPr>
            <p:ph type="title"/>
          </p:nvPr>
        </p:nvSpPr>
        <p:spPr>
          <a:xfrm>
            <a:off x="-205697" y="191108"/>
            <a:ext cx="7915650" cy="841800"/>
          </a:xfrm>
          <a:prstGeom prst="rect">
            <a:avLst/>
          </a:prstGeom>
        </p:spPr>
        <p:txBody>
          <a:bodyPr spcFirstLastPara="1" wrap="square" lIns="91425" tIns="91425" rIns="91425" bIns="91425" anchor="ctr" anchorCtr="0">
            <a:noAutofit/>
          </a:bodyPr>
          <a:lstStyle/>
          <a:p>
            <a:pPr marL="342900">
              <a:spcAft>
                <a:spcPts val="1200"/>
              </a:spcAft>
            </a:pPr>
            <a:r>
              <a:rPr lang="zh-TW" altLang="en-US" sz="4000" dirty="0"/>
              <a:t>現有產業技術整合之市場商機</a:t>
            </a:r>
            <a:endParaRPr lang="en-US" altLang="zh-TW" sz="4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92"/>
        <p:cNvGrpSpPr/>
        <p:nvPr/>
      </p:nvGrpSpPr>
      <p:grpSpPr>
        <a:xfrm>
          <a:off x="0" y="0"/>
          <a:ext cx="0" cy="0"/>
          <a:chOff x="0" y="0"/>
          <a:chExt cx="0" cy="0"/>
        </a:xfrm>
      </p:grpSpPr>
      <p:sp>
        <p:nvSpPr>
          <p:cNvPr id="3" name="Google Shape;361;p33">
            <a:extLst>
              <a:ext uri="{FF2B5EF4-FFF2-40B4-BE49-F238E27FC236}">
                <a16:creationId xmlns:a16="http://schemas.microsoft.com/office/drawing/2014/main" id="{DA82E2E4-A00C-41A7-A46D-6BF6C2093AF9}"/>
              </a:ext>
            </a:extLst>
          </p:cNvPr>
          <p:cNvSpPr txBox="1">
            <a:spLocks noGrp="1"/>
          </p:cNvSpPr>
          <p:nvPr>
            <p:ph type="subTitle" idx="1"/>
          </p:nvPr>
        </p:nvSpPr>
        <p:spPr>
          <a:xfrm>
            <a:off x="614174" y="940441"/>
            <a:ext cx="7915651" cy="2724173"/>
          </a:xfrm>
          <a:prstGeom prst="rect">
            <a:avLst/>
          </a:prstGeom>
        </p:spPr>
        <p:txBody>
          <a:bodyPr spcFirstLastPara="1" wrap="square" lIns="91425" tIns="91425" rIns="91425" bIns="91425" numCol="1" anchor="t" anchorCtr="0">
            <a:noAutofit/>
          </a:bodyPr>
          <a:lstStyle/>
          <a:p>
            <a:pPr marL="342900">
              <a:lnSpc>
                <a:spcPct val="150000"/>
              </a:lnSpc>
              <a:spcAft>
                <a:spcPts val="1200"/>
              </a:spcAft>
              <a:buFont typeface="Arial" panose="020B0604020202020204" pitchFamily="34" charset="0"/>
              <a:buChar char="•"/>
            </a:pPr>
            <a:r>
              <a:rPr lang="zh-TW" altLang="en-US" sz="2400" dirty="0">
                <a:solidFill>
                  <a:schemeClr val="accent5">
                    <a:lumMod val="25000"/>
                  </a:schemeClr>
                </a:solidFill>
              </a:rPr>
              <a:t>請明確說明計畫團隊擬應用開發之學界技術階段</a:t>
            </a:r>
            <a:r>
              <a:rPr lang="en-US" altLang="zh-TW" sz="2400" dirty="0">
                <a:solidFill>
                  <a:schemeClr val="accent5">
                    <a:lumMod val="25000"/>
                  </a:schemeClr>
                </a:solidFill>
              </a:rPr>
              <a:t>(</a:t>
            </a:r>
            <a:r>
              <a:rPr lang="zh-TW" altLang="en-US" sz="2400" dirty="0">
                <a:solidFill>
                  <a:schemeClr val="accent5">
                    <a:lumMod val="25000"/>
                  </a:schemeClr>
                </a:solidFill>
              </a:rPr>
              <a:t>促新創應開發階段為</a:t>
            </a:r>
            <a:r>
              <a:rPr lang="en-US" altLang="zh-TW" sz="2400" dirty="0">
                <a:solidFill>
                  <a:schemeClr val="accent5">
                    <a:lumMod val="25000"/>
                  </a:schemeClr>
                </a:solidFill>
              </a:rPr>
              <a:t>TRL5~7</a:t>
            </a:r>
            <a:r>
              <a:rPr lang="zh-TW" altLang="en-US" sz="2400" dirty="0">
                <a:solidFill>
                  <a:schemeClr val="accent5">
                    <a:lumMod val="25000"/>
                  </a:schemeClr>
                </a:solidFill>
              </a:rPr>
              <a:t>、育新創應開發階段為</a:t>
            </a:r>
            <a:r>
              <a:rPr lang="en-US" altLang="zh-TW" sz="2400" dirty="0">
                <a:solidFill>
                  <a:schemeClr val="accent5">
                    <a:lumMod val="25000"/>
                  </a:schemeClr>
                </a:solidFill>
              </a:rPr>
              <a:t>TRL7~8)</a:t>
            </a:r>
            <a:r>
              <a:rPr lang="zh-TW" altLang="en-US" sz="2400" dirty="0">
                <a:solidFill>
                  <a:schemeClr val="accent5">
                    <a:lumMod val="25000"/>
                  </a:schemeClr>
                </a:solidFill>
              </a:rPr>
              <a:t>，請以數據、圖表及相關技術驗證方式說明。</a:t>
            </a:r>
            <a:endParaRPr lang="en-US" altLang="zh-TW" sz="2400" dirty="0">
              <a:solidFill>
                <a:schemeClr val="accent5">
                  <a:lumMod val="25000"/>
                </a:schemeClr>
              </a:solidFill>
            </a:endParaRPr>
          </a:p>
          <a:p>
            <a:pPr marL="342900">
              <a:lnSpc>
                <a:spcPct val="150000"/>
              </a:lnSpc>
              <a:spcAft>
                <a:spcPts val="1200"/>
              </a:spcAft>
              <a:buFont typeface="Arial" panose="020B0604020202020204" pitchFamily="34" charset="0"/>
              <a:buChar char="•"/>
            </a:pPr>
            <a:r>
              <a:rPr lang="zh-TW" altLang="en-US" sz="2400" dirty="0">
                <a:solidFill>
                  <a:schemeClr val="accent5">
                    <a:lumMod val="25000"/>
                  </a:schemeClr>
                </a:solidFill>
              </a:rPr>
              <a:t>請多頁強化說明。</a:t>
            </a:r>
            <a:endParaRPr lang="en-US" altLang="zh-TW" sz="2400" dirty="0">
              <a:solidFill>
                <a:schemeClr val="accent5">
                  <a:lumMod val="25000"/>
                </a:schemeClr>
              </a:solidFill>
            </a:endParaRPr>
          </a:p>
        </p:txBody>
      </p:sp>
      <p:sp>
        <p:nvSpPr>
          <p:cNvPr id="4" name="Google Shape;377;p34">
            <a:extLst>
              <a:ext uri="{FF2B5EF4-FFF2-40B4-BE49-F238E27FC236}">
                <a16:creationId xmlns:a16="http://schemas.microsoft.com/office/drawing/2014/main" id="{072067B1-8777-4464-87F5-E6CED1D42919}"/>
              </a:ext>
            </a:extLst>
          </p:cNvPr>
          <p:cNvSpPr txBox="1">
            <a:spLocks noGrp="1"/>
          </p:cNvSpPr>
          <p:nvPr>
            <p:ph type="title"/>
          </p:nvPr>
        </p:nvSpPr>
        <p:spPr>
          <a:xfrm>
            <a:off x="-205697" y="191108"/>
            <a:ext cx="7915650" cy="841800"/>
          </a:xfrm>
          <a:prstGeom prst="rect">
            <a:avLst/>
          </a:prstGeom>
        </p:spPr>
        <p:txBody>
          <a:bodyPr spcFirstLastPara="1" wrap="square" lIns="91425" tIns="91425" rIns="91425" bIns="91425" anchor="ctr" anchorCtr="0">
            <a:noAutofit/>
          </a:bodyPr>
          <a:lstStyle/>
          <a:p>
            <a:pPr marL="342900">
              <a:spcAft>
                <a:spcPts val="1200"/>
              </a:spcAft>
            </a:pPr>
            <a:r>
              <a:rPr lang="zh-TW" altLang="en-US" sz="4000" dirty="0"/>
              <a:t>技術核心能力</a:t>
            </a:r>
            <a:r>
              <a:rPr lang="en-US" altLang="zh-TW" sz="4000" dirty="0"/>
              <a:t>(</a:t>
            </a:r>
            <a:r>
              <a:rPr lang="zh-TW" altLang="en-US" sz="4000" dirty="0"/>
              <a:t>技術成熟度</a:t>
            </a:r>
            <a:r>
              <a:rPr lang="en-US" altLang="zh-TW" sz="4000" dirty="0"/>
              <a:t>)</a:t>
            </a:r>
          </a:p>
        </p:txBody>
      </p:sp>
      <p:pic>
        <p:nvPicPr>
          <p:cNvPr id="2" name="圖片 1">
            <a:extLst>
              <a:ext uri="{FF2B5EF4-FFF2-40B4-BE49-F238E27FC236}">
                <a16:creationId xmlns:a16="http://schemas.microsoft.com/office/drawing/2014/main" id="{2B8B8DEC-257A-4026-945F-2F7ED56E90DA}"/>
              </a:ext>
            </a:extLst>
          </p:cNvPr>
          <p:cNvPicPr>
            <a:picLocks noChangeAspect="1"/>
          </p:cNvPicPr>
          <p:nvPr/>
        </p:nvPicPr>
        <p:blipFill>
          <a:blip r:embed="rId3"/>
          <a:stretch>
            <a:fillRect/>
          </a:stretch>
        </p:blipFill>
        <p:spPr>
          <a:xfrm>
            <a:off x="5239821" y="2790901"/>
            <a:ext cx="3760342" cy="2161491"/>
          </a:xfrm>
          <a:prstGeom prst="rect">
            <a:avLst/>
          </a:prstGeom>
        </p:spPr>
      </p:pic>
    </p:spTree>
    <p:extLst>
      <p:ext uri="{BB962C8B-B14F-4D97-AF65-F5344CB8AC3E}">
        <p14:creationId xmlns:p14="http://schemas.microsoft.com/office/powerpoint/2010/main" val="24667959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92"/>
        <p:cNvGrpSpPr/>
        <p:nvPr/>
      </p:nvGrpSpPr>
      <p:grpSpPr>
        <a:xfrm>
          <a:off x="0" y="0"/>
          <a:ext cx="0" cy="0"/>
          <a:chOff x="0" y="0"/>
          <a:chExt cx="0" cy="0"/>
        </a:xfrm>
      </p:grpSpPr>
      <p:sp>
        <p:nvSpPr>
          <p:cNvPr id="2" name="Google Shape;377;p34">
            <a:extLst>
              <a:ext uri="{FF2B5EF4-FFF2-40B4-BE49-F238E27FC236}">
                <a16:creationId xmlns:a16="http://schemas.microsoft.com/office/drawing/2014/main" id="{D2DC1CDA-016C-43B1-AD43-2DC5B7F15542}"/>
              </a:ext>
            </a:extLst>
          </p:cNvPr>
          <p:cNvSpPr txBox="1">
            <a:spLocks noGrp="1"/>
          </p:cNvSpPr>
          <p:nvPr>
            <p:ph type="title"/>
          </p:nvPr>
        </p:nvSpPr>
        <p:spPr>
          <a:xfrm>
            <a:off x="-205697" y="191108"/>
            <a:ext cx="7915650" cy="841800"/>
          </a:xfrm>
          <a:prstGeom prst="rect">
            <a:avLst/>
          </a:prstGeom>
        </p:spPr>
        <p:txBody>
          <a:bodyPr spcFirstLastPara="1" wrap="square" lIns="91425" tIns="91425" rIns="91425" bIns="91425" anchor="ctr" anchorCtr="0">
            <a:noAutofit/>
          </a:bodyPr>
          <a:lstStyle/>
          <a:p>
            <a:pPr marL="342900">
              <a:spcAft>
                <a:spcPts val="1200"/>
              </a:spcAft>
            </a:pPr>
            <a:r>
              <a:rPr lang="zh-TW" altLang="en-US" sz="4000" dirty="0"/>
              <a:t>計畫主持人及學校執行團隊資歷</a:t>
            </a:r>
            <a:endParaRPr lang="en-US" altLang="zh-TW" sz="4000" dirty="0"/>
          </a:p>
        </p:txBody>
      </p:sp>
      <p:sp>
        <p:nvSpPr>
          <p:cNvPr id="3" name="Google Shape;361;p33">
            <a:extLst>
              <a:ext uri="{FF2B5EF4-FFF2-40B4-BE49-F238E27FC236}">
                <a16:creationId xmlns:a16="http://schemas.microsoft.com/office/drawing/2014/main" id="{E31AA6EA-0FEF-4013-976B-AF0347F96317}"/>
              </a:ext>
            </a:extLst>
          </p:cNvPr>
          <p:cNvSpPr txBox="1">
            <a:spLocks noGrp="1"/>
          </p:cNvSpPr>
          <p:nvPr>
            <p:ph type="subTitle" idx="1"/>
          </p:nvPr>
        </p:nvSpPr>
        <p:spPr>
          <a:xfrm>
            <a:off x="614174" y="940441"/>
            <a:ext cx="7915651" cy="3672656"/>
          </a:xfrm>
          <a:prstGeom prst="rect">
            <a:avLst/>
          </a:prstGeom>
        </p:spPr>
        <p:txBody>
          <a:bodyPr spcFirstLastPara="1" wrap="square" lIns="91425" tIns="91425" rIns="91425" bIns="91425" numCol="1" anchor="t" anchorCtr="0">
            <a:noAutofit/>
          </a:bodyPr>
          <a:lstStyle/>
          <a:p>
            <a:pPr marL="342900">
              <a:spcAft>
                <a:spcPts val="1200"/>
              </a:spcAft>
              <a:buFont typeface="Arial" panose="020B0604020202020204" pitchFamily="34" charset="0"/>
              <a:buChar char="•"/>
            </a:pPr>
            <a:r>
              <a:rPr lang="zh-TW" altLang="en-US" sz="2400" dirty="0">
                <a:solidFill>
                  <a:schemeClr val="accent5">
                    <a:lumMod val="25000"/>
                  </a:schemeClr>
                </a:solidFill>
              </a:rPr>
              <a:t>計畫主持人應說明其研發資歷，所曾參與之政府研發計畫，及本價創計畫之技術來源，以協助委員釐清技術應用可行性。</a:t>
            </a:r>
            <a:endParaRPr lang="en-US" altLang="zh-TW" sz="2400" dirty="0">
              <a:solidFill>
                <a:schemeClr val="accent5">
                  <a:lumMod val="25000"/>
                </a:schemeClr>
              </a:solidFill>
            </a:endParaRPr>
          </a:p>
          <a:p>
            <a:pPr marL="342900">
              <a:spcAft>
                <a:spcPts val="1200"/>
              </a:spcAft>
              <a:buFont typeface="Arial" panose="020B0604020202020204" pitchFamily="34" charset="0"/>
              <a:buChar char="•"/>
            </a:pPr>
            <a:r>
              <a:rPr lang="zh-TW" altLang="en-US" sz="2400" dirty="0">
                <a:solidFill>
                  <a:srgbClr val="FF0000"/>
                </a:solidFill>
              </a:rPr>
              <a:t>如曾參與執行科技部及經濟部價創計畫，請重點說明其差異性。</a:t>
            </a:r>
            <a:endParaRPr lang="en-US" altLang="zh-TW" sz="2400" dirty="0">
              <a:solidFill>
                <a:srgbClr val="FF0000"/>
              </a:solidFill>
            </a:endParaRPr>
          </a:p>
          <a:p>
            <a:pPr marL="342900">
              <a:spcAft>
                <a:spcPts val="1200"/>
              </a:spcAft>
              <a:buFont typeface="Arial" panose="020B0604020202020204" pitchFamily="34" charset="0"/>
              <a:buChar char="•"/>
            </a:pPr>
            <a:r>
              <a:rPr lang="zh-TW" altLang="en-US" sz="2400" dirty="0">
                <a:solidFill>
                  <a:schemeClr val="accent5">
                    <a:lumMod val="25000"/>
                  </a:schemeClr>
                </a:solidFill>
              </a:rPr>
              <a:t>請以多頁強化說明。</a:t>
            </a:r>
            <a:endParaRPr lang="en-US" altLang="zh-TW" sz="2400" dirty="0">
              <a:solidFill>
                <a:schemeClr val="accent5">
                  <a:lumMod val="25000"/>
                </a:schemeClr>
              </a:solidFill>
            </a:endParaRPr>
          </a:p>
        </p:txBody>
      </p:sp>
    </p:spTree>
    <p:extLst>
      <p:ext uri="{BB962C8B-B14F-4D97-AF65-F5344CB8AC3E}">
        <p14:creationId xmlns:p14="http://schemas.microsoft.com/office/powerpoint/2010/main" val="15397661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92"/>
        <p:cNvGrpSpPr/>
        <p:nvPr/>
      </p:nvGrpSpPr>
      <p:grpSpPr>
        <a:xfrm>
          <a:off x="0" y="0"/>
          <a:ext cx="0" cy="0"/>
          <a:chOff x="0" y="0"/>
          <a:chExt cx="0" cy="0"/>
        </a:xfrm>
      </p:grpSpPr>
      <p:sp>
        <p:nvSpPr>
          <p:cNvPr id="2" name="Google Shape;377;p34">
            <a:extLst>
              <a:ext uri="{FF2B5EF4-FFF2-40B4-BE49-F238E27FC236}">
                <a16:creationId xmlns:a16="http://schemas.microsoft.com/office/drawing/2014/main" id="{B9DBC5D5-19D3-44AF-BDF5-1561E30B6340}"/>
              </a:ext>
            </a:extLst>
          </p:cNvPr>
          <p:cNvSpPr txBox="1">
            <a:spLocks noGrp="1"/>
          </p:cNvSpPr>
          <p:nvPr>
            <p:ph type="title"/>
          </p:nvPr>
        </p:nvSpPr>
        <p:spPr>
          <a:xfrm>
            <a:off x="-144052" y="293849"/>
            <a:ext cx="7915650" cy="841800"/>
          </a:xfrm>
          <a:prstGeom prst="rect">
            <a:avLst/>
          </a:prstGeom>
        </p:spPr>
        <p:txBody>
          <a:bodyPr spcFirstLastPara="1" wrap="square" lIns="91425" tIns="91425" rIns="91425" bIns="91425" anchor="ctr" anchorCtr="0">
            <a:noAutofit/>
          </a:bodyPr>
          <a:lstStyle/>
          <a:p>
            <a:pPr marL="342900">
              <a:spcAft>
                <a:spcPts val="1200"/>
              </a:spcAft>
            </a:pPr>
            <a:r>
              <a:rPr lang="zh-TW" altLang="en-US" sz="4000" dirty="0"/>
              <a:t>新創公司營運規模</a:t>
            </a:r>
            <a:r>
              <a:rPr lang="en-US" altLang="zh-TW" sz="4000" dirty="0"/>
              <a:t>-</a:t>
            </a:r>
            <a:r>
              <a:rPr lang="zh-TW" altLang="en-US" sz="2400" dirty="0"/>
              <a:t>組織與成員</a:t>
            </a:r>
            <a:endParaRPr lang="en-US" altLang="zh-TW" sz="4000" dirty="0"/>
          </a:p>
        </p:txBody>
      </p:sp>
      <p:sp>
        <p:nvSpPr>
          <p:cNvPr id="3" name="Google Shape;361;p33">
            <a:extLst>
              <a:ext uri="{FF2B5EF4-FFF2-40B4-BE49-F238E27FC236}">
                <a16:creationId xmlns:a16="http://schemas.microsoft.com/office/drawing/2014/main" id="{041F8E3F-BFA9-427B-AD12-B3FABA5D824F}"/>
              </a:ext>
            </a:extLst>
          </p:cNvPr>
          <p:cNvSpPr txBox="1">
            <a:spLocks noGrp="1"/>
          </p:cNvSpPr>
          <p:nvPr>
            <p:ph type="subTitle" idx="1"/>
          </p:nvPr>
        </p:nvSpPr>
        <p:spPr>
          <a:xfrm>
            <a:off x="614174" y="940441"/>
            <a:ext cx="7915651" cy="3672656"/>
          </a:xfrm>
          <a:prstGeom prst="rect">
            <a:avLst/>
          </a:prstGeom>
        </p:spPr>
        <p:txBody>
          <a:bodyPr spcFirstLastPara="1" wrap="square" lIns="91425" tIns="91425" rIns="91425" bIns="91425" numCol="1" anchor="t" anchorCtr="0">
            <a:noAutofit/>
          </a:bodyPr>
          <a:lstStyle/>
          <a:p>
            <a:pPr marL="342900">
              <a:spcAft>
                <a:spcPts val="1200"/>
              </a:spcAft>
              <a:buFont typeface="Arial" panose="020B0604020202020204" pitchFamily="34" charset="0"/>
              <a:buChar char="•"/>
            </a:pPr>
            <a:r>
              <a:rPr lang="zh-TW" altLang="en-US" sz="2400" dirty="0">
                <a:solidFill>
                  <a:schemeClr val="accent5">
                    <a:lumMod val="25000"/>
                  </a:schemeClr>
                </a:solidFill>
              </a:rPr>
              <a:t>請說明所規劃組織架構及團隊成員。</a:t>
            </a:r>
            <a:endParaRPr lang="en-US" altLang="zh-TW" sz="2400" dirty="0">
              <a:solidFill>
                <a:schemeClr val="accent5">
                  <a:lumMod val="25000"/>
                </a:schemeClr>
              </a:solidFill>
            </a:endParaRPr>
          </a:p>
          <a:p>
            <a:pPr marL="342900">
              <a:spcAft>
                <a:spcPts val="1200"/>
              </a:spcAft>
              <a:buFont typeface="Arial" panose="020B0604020202020204" pitchFamily="34" charset="0"/>
              <a:buChar char="•"/>
            </a:pPr>
            <a:r>
              <a:rPr lang="zh-TW" altLang="en-US" sz="2400" dirty="0">
                <a:solidFill>
                  <a:schemeClr val="accent5">
                    <a:lumMod val="25000"/>
                  </a:schemeClr>
                </a:solidFill>
              </a:rPr>
              <a:t>營運場所及人力聘用規劃。</a:t>
            </a:r>
            <a:endParaRPr lang="en-US" altLang="zh-TW" sz="2400" dirty="0">
              <a:solidFill>
                <a:schemeClr val="accent5">
                  <a:lumMod val="25000"/>
                </a:schemeClr>
              </a:solidFill>
            </a:endParaRPr>
          </a:p>
          <a:p>
            <a:pPr marL="342900">
              <a:spcAft>
                <a:spcPts val="1200"/>
              </a:spcAft>
              <a:buFont typeface="Arial" panose="020B0604020202020204" pitchFamily="34" charset="0"/>
              <a:buChar char="•"/>
            </a:pPr>
            <a:r>
              <a:rPr lang="zh-TW" altLang="en-US" sz="2400" dirty="0">
                <a:solidFill>
                  <a:schemeClr val="accent5">
                    <a:lumMod val="25000"/>
                  </a:schemeClr>
                </a:solidFill>
              </a:rPr>
              <a:t>請多頁強化說明</a:t>
            </a:r>
            <a:endParaRPr lang="en-US" altLang="zh-TW" sz="2400" dirty="0">
              <a:solidFill>
                <a:schemeClr val="accent5">
                  <a:lumMod val="25000"/>
                </a:schemeClr>
              </a:solidFill>
            </a:endParaRPr>
          </a:p>
        </p:txBody>
      </p:sp>
    </p:spTree>
    <p:extLst>
      <p:ext uri="{BB962C8B-B14F-4D97-AF65-F5344CB8AC3E}">
        <p14:creationId xmlns:p14="http://schemas.microsoft.com/office/powerpoint/2010/main" val="40653909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92"/>
        <p:cNvGrpSpPr/>
        <p:nvPr/>
      </p:nvGrpSpPr>
      <p:grpSpPr>
        <a:xfrm>
          <a:off x="0" y="0"/>
          <a:ext cx="0" cy="0"/>
          <a:chOff x="0" y="0"/>
          <a:chExt cx="0" cy="0"/>
        </a:xfrm>
      </p:grpSpPr>
      <p:sp>
        <p:nvSpPr>
          <p:cNvPr id="2" name="Google Shape;377;p34">
            <a:extLst>
              <a:ext uri="{FF2B5EF4-FFF2-40B4-BE49-F238E27FC236}">
                <a16:creationId xmlns:a16="http://schemas.microsoft.com/office/drawing/2014/main" id="{B9DBC5D5-19D3-44AF-BDF5-1561E30B6340}"/>
              </a:ext>
            </a:extLst>
          </p:cNvPr>
          <p:cNvSpPr txBox="1">
            <a:spLocks noGrp="1"/>
          </p:cNvSpPr>
          <p:nvPr>
            <p:ph type="title"/>
          </p:nvPr>
        </p:nvSpPr>
        <p:spPr>
          <a:xfrm>
            <a:off x="-144052" y="293849"/>
            <a:ext cx="7915650" cy="841800"/>
          </a:xfrm>
          <a:prstGeom prst="rect">
            <a:avLst/>
          </a:prstGeom>
        </p:spPr>
        <p:txBody>
          <a:bodyPr spcFirstLastPara="1" wrap="square" lIns="91425" tIns="91425" rIns="91425" bIns="91425" anchor="ctr" anchorCtr="0">
            <a:noAutofit/>
          </a:bodyPr>
          <a:lstStyle/>
          <a:p>
            <a:pPr marL="342900">
              <a:spcAft>
                <a:spcPts val="1200"/>
              </a:spcAft>
            </a:pPr>
            <a:r>
              <a:rPr lang="zh-TW" altLang="en-US" sz="4000" dirty="0"/>
              <a:t>新創公司營運規模</a:t>
            </a:r>
            <a:r>
              <a:rPr lang="en-US" altLang="zh-TW" sz="4000" dirty="0"/>
              <a:t>-</a:t>
            </a:r>
            <a:r>
              <a:rPr lang="zh-TW" altLang="en-US" sz="2800" dirty="0"/>
              <a:t>市場分析</a:t>
            </a:r>
            <a:endParaRPr lang="en-US" altLang="zh-TW" sz="4000" dirty="0"/>
          </a:p>
        </p:txBody>
      </p:sp>
      <p:sp>
        <p:nvSpPr>
          <p:cNvPr id="3" name="Google Shape;361;p33">
            <a:extLst>
              <a:ext uri="{FF2B5EF4-FFF2-40B4-BE49-F238E27FC236}">
                <a16:creationId xmlns:a16="http://schemas.microsoft.com/office/drawing/2014/main" id="{041F8E3F-BFA9-427B-AD12-B3FABA5D824F}"/>
              </a:ext>
            </a:extLst>
          </p:cNvPr>
          <p:cNvSpPr txBox="1">
            <a:spLocks noGrp="1"/>
          </p:cNvSpPr>
          <p:nvPr>
            <p:ph type="subTitle" idx="1"/>
          </p:nvPr>
        </p:nvSpPr>
        <p:spPr>
          <a:xfrm>
            <a:off x="614174" y="940441"/>
            <a:ext cx="7915651" cy="3672656"/>
          </a:xfrm>
          <a:prstGeom prst="rect">
            <a:avLst/>
          </a:prstGeom>
        </p:spPr>
        <p:txBody>
          <a:bodyPr spcFirstLastPara="1" wrap="square" lIns="91425" tIns="91425" rIns="91425" bIns="91425" numCol="1" anchor="t" anchorCtr="0">
            <a:noAutofit/>
          </a:bodyPr>
          <a:lstStyle/>
          <a:p>
            <a:pPr marL="342900">
              <a:spcAft>
                <a:spcPts val="1200"/>
              </a:spcAft>
              <a:buFont typeface="Arial" panose="020B0604020202020204" pitchFamily="34" charset="0"/>
              <a:buChar char="•"/>
            </a:pPr>
            <a:r>
              <a:rPr lang="zh-TW" altLang="en-US" sz="2400" dirty="0">
                <a:solidFill>
                  <a:schemeClr val="accent5">
                    <a:lumMod val="25000"/>
                  </a:schemeClr>
                </a:solidFill>
              </a:rPr>
              <a:t>所規劃進入知產業現況與市場商機評估</a:t>
            </a:r>
            <a:endParaRPr lang="en-US" altLang="zh-TW" sz="2400" dirty="0">
              <a:solidFill>
                <a:schemeClr val="accent5">
                  <a:lumMod val="25000"/>
                </a:schemeClr>
              </a:solidFill>
            </a:endParaRPr>
          </a:p>
          <a:p>
            <a:pPr marL="0" indent="0">
              <a:spcAft>
                <a:spcPts val="1200"/>
              </a:spcAft>
            </a:pPr>
            <a:r>
              <a:rPr lang="zh-TW" altLang="en-US" sz="2400" dirty="0">
                <a:solidFill>
                  <a:schemeClr val="accent5">
                    <a:lumMod val="25000"/>
                  </a:schemeClr>
                </a:solidFill>
              </a:rPr>
              <a:t>    </a:t>
            </a:r>
            <a:r>
              <a:rPr lang="en-US" altLang="zh-TW" sz="2400" dirty="0">
                <a:solidFill>
                  <a:schemeClr val="accent5">
                    <a:lumMod val="25000"/>
                  </a:schemeClr>
                </a:solidFill>
              </a:rPr>
              <a:t>-</a:t>
            </a:r>
            <a:r>
              <a:rPr lang="zh-TW" altLang="en-US" sz="2400" dirty="0">
                <a:solidFill>
                  <a:schemeClr val="accent5">
                    <a:lumMod val="25000"/>
                  </a:schemeClr>
                </a:solidFill>
              </a:rPr>
              <a:t>市場規模與趨勢</a:t>
            </a:r>
            <a:endParaRPr lang="en-US" altLang="zh-TW" sz="2400" dirty="0">
              <a:solidFill>
                <a:schemeClr val="accent5">
                  <a:lumMod val="25000"/>
                </a:schemeClr>
              </a:solidFill>
            </a:endParaRPr>
          </a:p>
          <a:p>
            <a:pPr marL="0" indent="0">
              <a:spcAft>
                <a:spcPts val="1200"/>
              </a:spcAft>
            </a:pPr>
            <a:r>
              <a:rPr lang="zh-TW" altLang="en-US" sz="2400" dirty="0">
                <a:solidFill>
                  <a:schemeClr val="accent5">
                    <a:lumMod val="25000"/>
                  </a:schemeClr>
                </a:solidFill>
              </a:rPr>
              <a:t>    </a:t>
            </a:r>
            <a:r>
              <a:rPr lang="en-US" altLang="zh-TW" sz="2400" dirty="0">
                <a:solidFill>
                  <a:schemeClr val="accent5">
                    <a:lumMod val="25000"/>
                  </a:schemeClr>
                </a:solidFill>
              </a:rPr>
              <a:t>-</a:t>
            </a:r>
            <a:r>
              <a:rPr lang="zh-TW" altLang="en-US" sz="2400" dirty="0">
                <a:solidFill>
                  <a:schemeClr val="accent5">
                    <a:lumMod val="25000"/>
                  </a:schemeClr>
                </a:solidFill>
              </a:rPr>
              <a:t>目標市場選擇</a:t>
            </a:r>
            <a:endParaRPr lang="en-US" altLang="zh-TW" sz="2400" dirty="0">
              <a:solidFill>
                <a:schemeClr val="accent5">
                  <a:lumMod val="25000"/>
                </a:schemeClr>
              </a:solidFill>
            </a:endParaRPr>
          </a:p>
          <a:p>
            <a:pPr marL="0" indent="0">
              <a:spcAft>
                <a:spcPts val="1200"/>
              </a:spcAft>
            </a:pPr>
            <a:r>
              <a:rPr lang="zh-TW" altLang="en-US" sz="2400" dirty="0">
                <a:solidFill>
                  <a:schemeClr val="accent5">
                    <a:lumMod val="25000"/>
                  </a:schemeClr>
                </a:solidFill>
              </a:rPr>
              <a:t>    </a:t>
            </a:r>
            <a:r>
              <a:rPr lang="en-US" altLang="zh-TW" sz="2400" dirty="0">
                <a:solidFill>
                  <a:schemeClr val="accent5">
                    <a:lumMod val="25000"/>
                  </a:schemeClr>
                </a:solidFill>
              </a:rPr>
              <a:t>-</a:t>
            </a:r>
            <a:r>
              <a:rPr lang="zh-TW" altLang="en-US" sz="2400" dirty="0">
                <a:solidFill>
                  <a:schemeClr val="accent5">
                    <a:lumMod val="25000"/>
                  </a:schemeClr>
                </a:solidFill>
              </a:rPr>
              <a:t>產品市場定位</a:t>
            </a:r>
            <a:endParaRPr lang="en-US" altLang="zh-TW" sz="2400" dirty="0">
              <a:solidFill>
                <a:schemeClr val="accent5">
                  <a:lumMod val="25000"/>
                </a:schemeClr>
              </a:solidFill>
            </a:endParaRPr>
          </a:p>
          <a:p>
            <a:pPr marL="0" indent="0">
              <a:spcAft>
                <a:spcPts val="1200"/>
              </a:spcAft>
            </a:pPr>
            <a:r>
              <a:rPr lang="zh-TW" altLang="en-US" sz="2400" dirty="0">
                <a:solidFill>
                  <a:schemeClr val="accent5">
                    <a:lumMod val="25000"/>
                  </a:schemeClr>
                </a:solidFill>
              </a:rPr>
              <a:t>    </a:t>
            </a:r>
            <a:r>
              <a:rPr lang="en-US" altLang="zh-TW" sz="2400" dirty="0">
                <a:solidFill>
                  <a:schemeClr val="accent5">
                    <a:lumMod val="25000"/>
                  </a:schemeClr>
                </a:solidFill>
              </a:rPr>
              <a:t>-</a:t>
            </a:r>
            <a:r>
              <a:rPr lang="zh-TW" altLang="en-US" sz="2400" dirty="0">
                <a:solidFill>
                  <a:schemeClr val="accent5">
                    <a:lumMod val="25000"/>
                  </a:schemeClr>
                </a:solidFill>
              </a:rPr>
              <a:t>競爭對手區隔</a:t>
            </a:r>
            <a:r>
              <a:rPr lang="en-US" altLang="zh-TW" sz="2400" dirty="0">
                <a:solidFill>
                  <a:schemeClr val="accent5">
                    <a:lumMod val="25000"/>
                  </a:schemeClr>
                </a:solidFill>
              </a:rPr>
              <a:t>(</a:t>
            </a:r>
            <a:r>
              <a:rPr lang="zh-TW" altLang="en-US" sz="2400" dirty="0">
                <a:solidFill>
                  <a:schemeClr val="accent5">
                    <a:lumMod val="25000"/>
                  </a:schemeClr>
                </a:solidFill>
              </a:rPr>
              <a:t>產品間優劣分析比較</a:t>
            </a:r>
            <a:r>
              <a:rPr lang="en-US" altLang="zh-TW" sz="2400" dirty="0">
                <a:solidFill>
                  <a:schemeClr val="accent5">
                    <a:lumMod val="25000"/>
                  </a:schemeClr>
                </a:solidFill>
              </a:rPr>
              <a:t>)</a:t>
            </a:r>
          </a:p>
          <a:p>
            <a:pPr marL="0" indent="0">
              <a:spcAft>
                <a:spcPts val="1200"/>
              </a:spcAft>
            </a:pPr>
            <a:r>
              <a:rPr lang="zh-TW" altLang="en-US" sz="2400" dirty="0">
                <a:solidFill>
                  <a:schemeClr val="accent5">
                    <a:lumMod val="25000"/>
                  </a:schemeClr>
                </a:solidFill>
              </a:rPr>
              <a:t>    </a:t>
            </a:r>
            <a:r>
              <a:rPr lang="en-US" altLang="zh-TW" sz="2400" dirty="0">
                <a:solidFill>
                  <a:schemeClr val="accent5">
                    <a:lumMod val="25000"/>
                  </a:schemeClr>
                </a:solidFill>
              </a:rPr>
              <a:t>-</a:t>
            </a:r>
            <a:r>
              <a:rPr lang="zh-TW" altLang="en-US" sz="2400" dirty="0">
                <a:solidFill>
                  <a:schemeClr val="accent5">
                    <a:lumMod val="25000"/>
                  </a:schemeClr>
                </a:solidFill>
              </a:rPr>
              <a:t>預測市場占有率</a:t>
            </a:r>
            <a:endParaRPr lang="en-US" altLang="zh-TW" sz="2400" dirty="0">
              <a:solidFill>
                <a:schemeClr val="accent5">
                  <a:lumMod val="25000"/>
                </a:schemeClr>
              </a:solidFill>
            </a:endParaRPr>
          </a:p>
          <a:p>
            <a:pPr marL="342900">
              <a:spcAft>
                <a:spcPts val="1200"/>
              </a:spcAft>
              <a:buFont typeface="Arial" panose="020B0604020202020204" pitchFamily="34" charset="0"/>
              <a:buChar char="•"/>
            </a:pPr>
            <a:r>
              <a:rPr lang="zh-TW" altLang="en-US" sz="2400" dirty="0">
                <a:solidFill>
                  <a:schemeClr val="accent5">
                    <a:lumMod val="25000"/>
                  </a:schemeClr>
                </a:solidFill>
              </a:rPr>
              <a:t>請多頁強化說明</a:t>
            </a:r>
            <a:endParaRPr lang="en-US" altLang="zh-TW" sz="2400" dirty="0">
              <a:solidFill>
                <a:schemeClr val="accent5">
                  <a:lumMod val="25000"/>
                </a:schemeClr>
              </a:solidFill>
            </a:endParaRPr>
          </a:p>
        </p:txBody>
      </p:sp>
    </p:spTree>
    <p:extLst>
      <p:ext uri="{BB962C8B-B14F-4D97-AF65-F5344CB8AC3E}">
        <p14:creationId xmlns:p14="http://schemas.microsoft.com/office/powerpoint/2010/main" val="42624940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92"/>
        <p:cNvGrpSpPr/>
        <p:nvPr/>
      </p:nvGrpSpPr>
      <p:grpSpPr>
        <a:xfrm>
          <a:off x="0" y="0"/>
          <a:ext cx="0" cy="0"/>
          <a:chOff x="0" y="0"/>
          <a:chExt cx="0" cy="0"/>
        </a:xfrm>
      </p:grpSpPr>
      <p:sp>
        <p:nvSpPr>
          <p:cNvPr id="2" name="Google Shape;377;p34">
            <a:extLst>
              <a:ext uri="{FF2B5EF4-FFF2-40B4-BE49-F238E27FC236}">
                <a16:creationId xmlns:a16="http://schemas.microsoft.com/office/drawing/2014/main" id="{B9DBC5D5-19D3-44AF-BDF5-1561E30B6340}"/>
              </a:ext>
            </a:extLst>
          </p:cNvPr>
          <p:cNvSpPr txBox="1">
            <a:spLocks noGrp="1"/>
          </p:cNvSpPr>
          <p:nvPr>
            <p:ph type="title"/>
          </p:nvPr>
        </p:nvSpPr>
        <p:spPr>
          <a:xfrm>
            <a:off x="-144052" y="293849"/>
            <a:ext cx="7915650" cy="841800"/>
          </a:xfrm>
          <a:prstGeom prst="rect">
            <a:avLst/>
          </a:prstGeom>
        </p:spPr>
        <p:txBody>
          <a:bodyPr spcFirstLastPara="1" wrap="square" lIns="91425" tIns="91425" rIns="91425" bIns="91425" anchor="ctr" anchorCtr="0">
            <a:noAutofit/>
          </a:bodyPr>
          <a:lstStyle/>
          <a:p>
            <a:pPr marL="342900">
              <a:spcAft>
                <a:spcPts val="1200"/>
              </a:spcAft>
            </a:pPr>
            <a:r>
              <a:rPr lang="zh-TW" altLang="en-US" sz="4000" dirty="0"/>
              <a:t>新創公司營運規模</a:t>
            </a:r>
            <a:r>
              <a:rPr lang="en-US" altLang="zh-TW" sz="4000" dirty="0"/>
              <a:t>-</a:t>
            </a:r>
            <a:r>
              <a:rPr lang="zh-TW" altLang="en-US" sz="2800" dirty="0"/>
              <a:t>產品規劃</a:t>
            </a:r>
            <a:r>
              <a:rPr lang="en-US" altLang="zh-TW" sz="2800" dirty="0"/>
              <a:t>/</a:t>
            </a:r>
            <a:r>
              <a:rPr lang="zh-TW" altLang="en-US" sz="2800" dirty="0"/>
              <a:t>獲利模式</a:t>
            </a:r>
            <a:endParaRPr lang="en-US" altLang="zh-TW" sz="4000" dirty="0"/>
          </a:p>
        </p:txBody>
      </p:sp>
      <p:sp>
        <p:nvSpPr>
          <p:cNvPr id="3" name="Google Shape;361;p33">
            <a:extLst>
              <a:ext uri="{FF2B5EF4-FFF2-40B4-BE49-F238E27FC236}">
                <a16:creationId xmlns:a16="http://schemas.microsoft.com/office/drawing/2014/main" id="{041F8E3F-BFA9-427B-AD12-B3FABA5D824F}"/>
              </a:ext>
            </a:extLst>
          </p:cNvPr>
          <p:cNvSpPr txBox="1">
            <a:spLocks noGrp="1"/>
          </p:cNvSpPr>
          <p:nvPr>
            <p:ph type="subTitle" idx="1"/>
          </p:nvPr>
        </p:nvSpPr>
        <p:spPr>
          <a:xfrm>
            <a:off x="287677" y="1012360"/>
            <a:ext cx="8712484" cy="3672656"/>
          </a:xfrm>
          <a:prstGeom prst="rect">
            <a:avLst/>
          </a:prstGeom>
        </p:spPr>
        <p:txBody>
          <a:bodyPr spcFirstLastPara="1" wrap="square" lIns="91425" tIns="91425" rIns="91425" bIns="91425" numCol="1" anchor="t" anchorCtr="0">
            <a:noAutofit/>
          </a:bodyPr>
          <a:lstStyle/>
          <a:p>
            <a:pPr marL="342900">
              <a:spcAft>
                <a:spcPts val="1200"/>
              </a:spcAft>
              <a:buFont typeface="Arial" panose="020B0604020202020204" pitchFamily="34" charset="0"/>
              <a:buChar char="•"/>
            </a:pPr>
            <a:r>
              <a:rPr lang="zh-TW" altLang="en-US" sz="2400" dirty="0">
                <a:solidFill>
                  <a:schemeClr val="accent5">
                    <a:lumMod val="25000"/>
                  </a:schemeClr>
                </a:solidFill>
              </a:rPr>
              <a:t>新產品規劃</a:t>
            </a:r>
            <a:r>
              <a:rPr lang="en-US" altLang="zh-TW" sz="2400" dirty="0">
                <a:solidFill>
                  <a:schemeClr val="accent5">
                    <a:lumMod val="25000"/>
                  </a:schemeClr>
                </a:solidFill>
              </a:rPr>
              <a:t>(</a:t>
            </a:r>
            <a:r>
              <a:rPr lang="zh-TW" altLang="en-US" sz="2400" dirty="0">
                <a:solidFill>
                  <a:schemeClr val="accent5">
                    <a:lumMod val="25000"/>
                  </a:schemeClr>
                </a:solidFill>
              </a:rPr>
              <a:t>應對前述市場之產品線規劃，且應包含推出時程</a:t>
            </a:r>
            <a:r>
              <a:rPr lang="en-US" altLang="zh-TW" sz="2400" dirty="0">
                <a:solidFill>
                  <a:schemeClr val="accent5">
                    <a:lumMod val="25000"/>
                  </a:schemeClr>
                </a:solidFill>
              </a:rPr>
              <a:t>)</a:t>
            </a:r>
          </a:p>
          <a:p>
            <a:pPr marL="342900">
              <a:spcAft>
                <a:spcPts val="1200"/>
              </a:spcAft>
              <a:buFont typeface="Arial" panose="020B0604020202020204" pitchFamily="34" charset="0"/>
              <a:buChar char="•"/>
            </a:pPr>
            <a:r>
              <a:rPr lang="zh-TW" altLang="en-US" sz="2400" dirty="0">
                <a:solidFill>
                  <a:schemeClr val="accent5">
                    <a:lumMod val="25000"/>
                  </a:schemeClr>
                </a:solidFill>
              </a:rPr>
              <a:t>營運模式</a:t>
            </a:r>
            <a:endParaRPr lang="en-US" altLang="zh-TW" sz="2400" dirty="0">
              <a:solidFill>
                <a:schemeClr val="accent5">
                  <a:lumMod val="25000"/>
                </a:schemeClr>
              </a:solidFill>
            </a:endParaRPr>
          </a:p>
          <a:p>
            <a:pPr marL="0" indent="0">
              <a:spcAft>
                <a:spcPts val="1200"/>
              </a:spcAft>
            </a:pPr>
            <a:r>
              <a:rPr lang="zh-TW" altLang="en-US" sz="2400" dirty="0">
                <a:solidFill>
                  <a:schemeClr val="accent5">
                    <a:lumMod val="25000"/>
                  </a:schemeClr>
                </a:solidFill>
              </a:rPr>
              <a:t>     </a:t>
            </a:r>
            <a:r>
              <a:rPr lang="en-US" altLang="zh-TW" sz="2400" dirty="0">
                <a:solidFill>
                  <a:schemeClr val="accent5">
                    <a:lumMod val="25000"/>
                  </a:schemeClr>
                </a:solidFill>
              </a:rPr>
              <a:t>-</a:t>
            </a:r>
            <a:r>
              <a:rPr lang="zh-TW" altLang="en-US" sz="2400" dirty="0">
                <a:solidFill>
                  <a:schemeClr val="accent5">
                    <a:lumMod val="25000"/>
                  </a:schemeClr>
                </a:solidFill>
              </a:rPr>
              <a:t>初期階段、中期階段、長期階段</a:t>
            </a:r>
            <a:endParaRPr lang="en-US" altLang="zh-TW" sz="2400" dirty="0">
              <a:solidFill>
                <a:schemeClr val="accent5">
                  <a:lumMod val="25000"/>
                </a:schemeClr>
              </a:solidFill>
            </a:endParaRPr>
          </a:p>
          <a:p>
            <a:pPr marL="0" indent="0">
              <a:spcAft>
                <a:spcPts val="1200"/>
              </a:spcAft>
            </a:pPr>
            <a:r>
              <a:rPr lang="zh-TW" altLang="en-US" sz="2400" dirty="0">
                <a:solidFill>
                  <a:schemeClr val="accent5">
                    <a:lumMod val="25000"/>
                  </a:schemeClr>
                </a:solidFill>
              </a:rPr>
              <a:t>     </a:t>
            </a:r>
            <a:r>
              <a:rPr lang="en-US" altLang="zh-TW" sz="2400" dirty="0">
                <a:solidFill>
                  <a:schemeClr val="accent5">
                    <a:lumMod val="25000"/>
                  </a:schemeClr>
                </a:solidFill>
              </a:rPr>
              <a:t>-</a:t>
            </a:r>
            <a:r>
              <a:rPr lang="zh-TW" altLang="en-US" sz="2400" dirty="0">
                <a:solidFill>
                  <a:schemeClr val="accent5">
                    <a:lumMod val="25000"/>
                  </a:schemeClr>
                </a:solidFill>
              </a:rPr>
              <a:t>營收模式</a:t>
            </a:r>
            <a:r>
              <a:rPr lang="en-US" altLang="zh-TW" sz="2400" dirty="0">
                <a:solidFill>
                  <a:schemeClr val="accent5">
                    <a:lumMod val="25000"/>
                  </a:schemeClr>
                </a:solidFill>
              </a:rPr>
              <a:t>(</a:t>
            </a:r>
            <a:r>
              <a:rPr lang="zh-TW" altLang="en-US" sz="2400" dirty="0">
                <a:solidFill>
                  <a:schemeClr val="accent5">
                    <a:lumMod val="25000"/>
                  </a:schemeClr>
                </a:solidFill>
              </a:rPr>
              <a:t>如何獲利</a:t>
            </a:r>
            <a:r>
              <a:rPr lang="en-US" altLang="zh-TW" sz="2400" dirty="0">
                <a:solidFill>
                  <a:schemeClr val="accent5">
                    <a:lumMod val="25000"/>
                  </a:schemeClr>
                </a:solidFill>
              </a:rPr>
              <a:t>)</a:t>
            </a:r>
          </a:p>
          <a:p>
            <a:pPr marL="0" indent="0">
              <a:spcAft>
                <a:spcPts val="1200"/>
              </a:spcAft>
            </a:pPr>
            <a:r>
              <a:rPr lang="zh-TW" altLang="en-US" sz="2400" dirty="0">
                <a:solidFill>
                  <a:schemeClr val="accent5">
                    <a:lumMod val="25000"/>
                  </a:schemeClr>
                </a:solidFill>
              </a:rPr>
              <a:t>     </a:t>
            </a:r>
            <a:r>
              <a:rPr lang="en-US" altLang="zh-TW" sz="2400" dirty="0">
                <a:solidFill>
                  <a:schemeClr val="accent5">
                    <a:lumMod val="25000"/>
                  </a:schemeClr>
                </a:solidFill>
              </a:rPr>
              <a:t>-</a:t>
            </a:r>
            <a:r>
              <a:rPr lang="zh-TW" altLang="en-US" sz="2400" dirty="0">
                <a:solidFill>
                  <a:schemeClr val="accent5">
                    <a:lumMod val="25000"/>
                  </a:schemeClr>
                </a:solidFill>
              </a:rPr>
              <a:t>預期營收</a:t>
            </a:r>
            <a:r>
              <a:rPr lang="en-US" altLang="zh-TW" sz="2400" dirty="0">
                <a:solidFill>
                  <a:schemeClr val="accent5">
                    <a:lumMod val="25000"/>
                  </a:schemeClr>
                </a:solidFill>
              </a:rPr>
              <a:t>(</a:t>
            </a:r>
            <a:r>
              <a:rPr lang="zh-TW" altLang="en-US" sz="2400" dirty="0">
                <a:solidFill>
                  <a:schemeClr val="accent5">
                    <a:lumMod val="25000"/>
                  </a:schemeClr>
                </a:solidFill>
              </a:rPr>
              <a:t>請以年為單位規劃至少</a:t>
            </a:r>
            <a:r>
              <a:rPr lang="en-US" altLang="zh-TW" sz="2400" dirty="0">
                <a:solidFill>
                  <a:schemeClr val="accent5">
                    <a:lumMod val="25000"/>
                  </a:schemeClr>
                </a:solidFill>
              </a:rPr>
              <a:t>3</a:t>
            </a:r>
            <a:r>
              <a:rPr lang="zh-TW" altLang="en-US" sz="2400" dirty="0">
                <a:solidFill>
                  <a:schemeClr val="accent5">
                    <a:lumMod val="25000"/>
                  </a:schemeClr>
                </a:solidFill>
              </a:rPr>
              <a:t>年的營收目標，並註明產 </a:t>
            </a:r>
            <a:endParaRPr lang="en-US" altLang="zh-TW" sz="2400" dirty="0">
              <a:solidFill>
                <a:schemeClr val="accent5">
                  <a:lumMod val="25000"/>
                </a:schemeClr>
              </a:solidFill>
            </a:endParaRPr>
          </a:p>
          <a:p>
            <a:pPr marL="0" indent="0">
              <a:spcAft>
                <a:spcPts val="1200"/>
              </a:spcAft>
            </a:pPr>
            <a:r>
              <a:rPr lang="zh-TW" altLang="en-US" sz="2400" dirty="0">
                <a:solidFill>
                  <a:schemeClr val="accent5">
                    <a:lumMod val="25000"/>
                  </a:schemeClr>
                </a:solidFill>
              </a:rPr>
              <a:t>      品單價</a:t>
            </a:r>
            <a:r>
              <a:rPr lang="en-US" altLang="zh-TW" sz="2400" dirty="0">
                <a:solidFill>
                  <a:schemeClr val="accent5">
                    <a:lumMod val="25000"/>
                  </a:schemeClr>
                </a:solidFill>
              </a:rPr>
              <a:t>)</a:t>
            </a:r>
          </a:p>
          <a:p>
            <a:pPr marL="342900">
              <a:spcAft>
                <a:spcPts val="1200"/>
              </a:spcAft>
              <a:buFont typeface="Arial" panose="020B0604020202020204" pitchFamily="34" charset="0"/>
              <a:buChar char="•"/>
            </a:pPr>
            <a:r>
              <a:rPr lang="zh-TW" altLang="en-US" sz="2400" dirty="0">
                <a:solidFill>
                  <a:schemeClr val="accent5">
                    <a:lumMod val="25000"/>
                  </a:schemeClr>
                </a:solidFill>
              </a:rPr>
              <a:t>請多頁強化說明</a:t>
            </a:r>
            <a:endParaRPr lang="en-US" altLang="zh-TW" sz="2400" dirty="0">
              <a:solidFill>
                <a:schemeClr val="accent5">
                  <a:lumMod val="25000"/>
                </a:schemeClr>
              </a:solidFill>
            </a:endParaRPr>
          </a:p>
        </p:txBody>
      </p:sp>
    </p:spTree>
    <p:extLst>
      <p:ext uri="{BB962C8B-B14F-4D97-AF65-F5344CB8AC3E}">
        <p14:creationId xmlns:p14="http://schemas.microsoft.com/office/powerpoint/2010/main" val="27635187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92"/>
        <p:cNvGrpSpPr/>
        <p:nvPr/>
      </p:nvGrpSpPr>
      <p:grpSpPr>
        <a:xfrm>
          <a:off x="0" y="0"/>
          <a:ext cx="0" cy="0"/>
          <a:chOff x="0" y="0"/>
          <a:chExt cx="0" cy="0"/>
        </a:xfrm>
      </p:grpSpPr>
      <p:sp>
        <p:nvSpPr>
          <p:cNvPr id="2" name="Google Shape;377;p34">
            <a:extLst>
              <a:ext uri="{FF2B5EF4-FFF2-40B4-BE49-F238E27FC236}">
                <a16:creationId xmlns:a16="http://schemas.microsoft.com/office/drawing/2014/main" id="{B9DBC5D5-19D3-44AF-BDF5-1561E30B6340}"/>
              </a:ext>
            </a:extLst>
          </p:cNvPr>
          <p:cNvSpPr txBox="1">
            <a:spLocks noGrp="1"/>
          </p:cNvSpPr>
          <p:nvPr>
            <p:ph type="title"/>
          </p:nvPr>
        </p:nvSpPr>
        <p:spPr>
          <a:xfrm>
            <a:off x="-144052" y="293849"/>
            <a:ext cx="7915650" cy="841800"/>
          </a:xfrm>
          <a:prstGeom prst="rect">
            <a:avLst/>
          </a:prstGeom>
        </p:spPr>
        <p:txBody>
          <a:bodyPr spcFirstLastPara="1" wrap="square" lIns="91425" tIns="91425" rIns="91425" bIns="91425" anchor="ctr" anchorCtr="0">
            <a:noAutofit/>
          </a:bodyPr>
          <a:lstStyle/>
          <a:p>
            <a:pPr marL="342900">
              <a:spcAft>
                <a:spcPts val="1200"/>
              </a:spcAft>
            </a:pPr>
            <a:r>
              <a:rPr lang="zh-TW" altLang="en-US" sz="4000" dirty="0"/>
              <a:t>新創公司營運規模</a:t>
            </a:r>
            <a:r>
              <a:rPr lang="en-US" altLang="zh-TW" sz="4000" dirty="0"/>
              <a:t>-</a:t>
            </a:r>
            <a:r>
              <a:rPr lang="zh-TW" altLang="en-US" sz="2800" dirty="0"/>
              <a:t>行銷</a:t>
            </a:r>
            <a:r>
              <a:rPr lang="en-US" altLang="zh-TW" sz="2800" dirty="0"/>
              <a:t>/</a:t>
            </a:r>
            <a:r>
              <a:rPr lang="zh-TW" altLang="en-US" sz="2800" dirty="0"/>
              <a:t>智財</a:t>
            </a:r>
            <a:endParaRPr lang="en-US" altLang="zh-TW" sz="4000" dirty="0"/>
          </a:p>
        </p:txBody>
      </p:sp>
      <p:sp>
        <p:nvSpPr>
          <p:cNvPr id="3" name="Google Shape;361;p33">
            <a:extLst>
              <a:ext uri="{FF2B5EF4-FFF2-40B4-BE49-F238E27FC236}">
                <a16:creationId xmlns:a16="http://schemas.microsoft.com/office/drawing/2014/main" id="{041F8E3F-BFA9-427B-AD12-B3FABA5D824F}"/>
              </a:ext>
            </a:extLst>
          </p:cNvPr>
          <p:cNvSpPr txBox="1">
            <a:spLocks noGrp="1"/>
          </p:cNvSpPr>
          <p:nvPr>
            <p:ph type="subTitle" idx="1"/>
          </p:nvPr>
        </p:nvSpPr>
        <p:spPr>
          <a:xfrm>
            <a:off x="287677" y="1012360"/>
            <a:ext cx="8712484" cy="3672656"/>
          </a:xfrm>
          <a:prstGeom prst="rect">
            <a:avLst/>
          </a:prstGeom>
        </p:spPr>
        <p:txBody>
          <a:bodyPr spcFirstLastPara="1" wrap="square" lIns="91425" tIns="91425" rIns="91425" bIns="91425" numCol="1" anchor="t" anchorCtr="0">
            <a:noAutofit/>
          </a:bodyPr>
          <a:lstStyle/>
          <a:p>
            <a:pPr marL="342900">
              <a:spcAft>
                <a:spcPts val="1200"/>
              </a:spcAft>
              <a:buFont typeface="Arial" panose="020B0604020202020204" pitchFamily="34" charset="0"/>
              <a:buChar char="•"/>
            </a:pPr>
            <a:r>
              <a:rPr lang="zh-TW" altLang="en-US" sz="2400" dirty="0">
                <a:solidFill>
                  <a:schemeClr val="accent5">
                    <a:lumMod val="25000"/>
                  </a:schemeClr>
                </a:solidFill>
              </a:rPr>
              <a:t>行銷規模 </a:t>
            </a:r>
            <a:r>
              <a:rPr lang="en-US" altLang="zh-TW" sz="2400" dirty="0">
                <a:solidFill>
                  <a:schemeClr val="accent5">
                    <a:lumMod val="25000"/>
                  </a:schemeClr>
                </a:solidFill>
              </a:rPr>
              <a:t>(</a:t>
            </a:r>
            <a:r>
              <a:rPr lang="zh-TW" altLang="en-US" sz="2400" dirty="0">
                <a:solidFill>
                  <a:schemeClr val="accent5">
                    <a:lumMod val="25000"/>
                  </a:schemeClr>
                </a:solidFill>
              </a:rPr>
              <a:t>通路規劃、定價策略、國際布局等</a:t>
            </a:r>
            <a:r>
              <a:rPr lang="en-US" altLang="zh-TW" sz="2400" dirty="0">
                <a:solidFill>
                  <a:schemeClr val="accent5">
                    <a:lumMod val="25000"/>
                  </a:schemeClr>
                </a:solidFill>
              </a:rPr>
              <a:t>)</a:t>
            </a:r>
          </a:p>
          <a:p>
            <a:pPr marL="342900">
              <a:spcAft>
                <a:spcPts val="1200"/>
              </a:spcAft>
              <a:buFont typeface="Arial" panose="020B0604020202020204" pitchFamily="34" charset="0"/>
              <a:buChar char="•"/>
            </a:pPr>
            <a:r>
              <a:rPr lang="zh-TW" altLang="en-US" sz="2400" dirty="0">
                <a:solidFill>
                  <a:schemeClr val="accent5">
                    <a:lumMod val="25000"/>
                  </a:schemeClr>
                </a:solidFill>
              </a:rPr>
              <a:t>智財規劃 </a:t>
            </a:r>
            <a:r>
              <a:rPr lang="en-US" altLang="zh-TW" sz="2400" dirty="0">
                <a:solidFill>
                  <a:schemeClr val="accent5">
                    <a:lumMod val="25000"/>
                  </a:schemeClr>
                </a:solidFill>
              </a:rPr>
              <a:t>(</a:t>
            </a:r>
            <a:r>
              <a:rPr lang="zh-TW" altLang="en-US" sz="2400" dirty="0">
                <a:solidFill>
                  <a:schemeClr val="accent5">
                    <a:lumMod val="25000"/>
                  </a:schemeClr>
                </a:solidFill>
              </a:rPr>
              <a:t>智財布局策略，如果國內、外專利布局規劃等</a:t>
            </a:r>
            <a:r>
              <a:rPr lang="en-US" altLang="zh-TW" sz="2400" dirty="0">
                <a:solidFill>
                  <a:schemeClr val="accent5">
                    <a:lumMod val="25000"/>
                  </a:schemeClr>
                </a:solidFill>
              </a:rPr>
              <a:t>)</a:t>
            </a:r>
          </a:p>
          <a:p>
            <a:pPr marL="342900">
              <a:spcAft>
                <a:spcPts val="1200"/>
              </a:spcAft>
              <a:buFont typeface="Arial" panose="020B0604020202020204" pitchFamily="34" charset="0"/>
              <a:buChar char="•"/>
            </a:pPr>
            <a:r>
              <a:rPr lang="zh-TW" altLang="en-US" sz="2400" dirty="0">
                <a:solidFill>
                  <a:schemeClr val="accent5">
                    <a:lumMod val="25000"/>
                  </a:schemeClr>
                </a:solidFill>
              </a:rPr>
              <a:t>請多頁強化說明。</a:t>
            </a:r>
            <a:endParaRPr lang="en-US" altLang="zh-TW" sz="2400" dirty="0">
              <a:solidFill>
                <a:schemeClr val="accent5">
                  <a:lumMod val="25000"/>
                </a:schemeClr>
              </a:solidFill>
            </a:endParaRPr>
          </a:p>
        </p:txBody>
      </p:sp>
    </p:spTree>
    <p:extLst>
      <p:ext uri="{BB962C8B-B14F-4D97-AF65-F5344CB8AC3E}">
        <p14:creationId xmlns:p14="http://schemas.microsoft.com/office/powerpoint/2010/main" val="26673167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92"/>
        <p:cNvGrpSpPr/>
        <p:nvPr/>
      </p:nvGrpSpPr>
      <p:grpSpPr>
        <a:xfrm>
          <a:off x="0" y="0"/>
          <a:ext cx="0" cy="0"/>
          <a:chOff x="0" y="0"/>
          <a:chExt cx="0" cy="0"/>
        </a:xfrm>
      </p:grpSpPr>
      <p:sp>
        <p:nvSpPr>
          <p:cNvPr id="2" name="Google Shape;377;p34">
            <a:extLst>
              <a:ext uri="{FF2B5EF4-FFF2-40B4-BE49-F238E27FC236}">
                <a16:creationId xmlns:a16="http://schemas.microsoft.com/office/drawing/2014/main" id="{B9DBC5D5-19D3-44AF-BDF5-1561E30B6340}"/>
              </a:ext>
            </a:extLst>
          </p:cNvPr>
          <p:cNvSpPr txBox="1">
            <a:spLocks noGrp="1"/>
          </p:cNvSpPr>
          <p:nvPr>
            <p:ph type="title"/>
          </p:nvPr>
        </p:nvSpPr>
        <p:spPr>
          <a:xfrm>
            <a:off x="-144052" y="293849"/>
            <a:ext cx="7915650" cy="841800"/>
          </a:xfrm>
          <a:prstGeom prst="rect">
            <a:avLst/>
          </a:prstGeom>
        </p:spPr>
        <p:txBody>
          <a:bodyPr spcFirstLastPara="1" wrap="square" lIns="91425" tIns="91425" rIns="91425" bIns="91425" anchor="ctr" anchorCtr="0">
            <a:noAutofit/>
          </a:bodyPr>
          <a:lstStyle/>
          <a:p>
            <a:pPr marL="342900">
              <a:spcAft>
                <a:spcPts val="1200"/>
              </a:spcAft>
            </a:pPr>
            <a:r>
              <a:rPr lang="zh-TW" altLang="en-US" sz="4000" dirty="0"/>
              <a:t>新創公司營運規模</a:t>
            </a:r>
            <a:r>
              <a:rPr lang="en-US" altLang="zh-TW" sz="4000" dirty="0"/>
              <a:t>-</a:t>
            </a:r>
            <a:r>
              <a:rPr lang="zh-TW" altLang="en-US" sz="2800" dirty="0"/>
              <a:t>募資方案</a:t>
            </a:r>
            <a:endParaRPr lang="en-US" altLang="zh-TW" sz="4000" dirty="0"/>
          </a:p>
        </p:txBody>
      </p:sp>
      <p:sp>
        <p:nvSpPr>
          <p:cNvPr id="3" name="Google Shape;361;p33">
            <a:extLst>
              <a:ext uri="{FF2B5EF4-FFF2-40B4-BE49-F238E27FC236}">
                <a16:creationId xmlns:a16="http://schemas.microsoft.com/office/drawing/2014/main" id="{041F8E3F-BFA9-427B-AD12-B3FABA5D824F}"/>
              </a:ext>
            </a:extLst>
          </p:cNvPr>
          <p:cNvSpPr txBox="1">
            <a:spLocks noGrp="1"/>
          </p:cNvSpPr>
          <p:nvPr>
            <p:ph type="subTitle" idx="1"/>
          </p:nvPr>
        </p:nvSpPr>
        <p:spPr>
          <a:xfrm>
            <a:off x="287677" y="1012360"/>
            <a:ext cx="8712484" cy="3672656"/>
          </a:xfrm>
          <a:prstGeom prst="rect">
            <a:avLst/>
          </a:prstGeom>
        </p:spPr>
        <p:txBody>
          <a:bodyPr spcFirstLastPara="1" wrap="square" lIns="91425" tIns="91425" rIns="91425" bIns="91425" numCol="1" anchor="t" anchorCtr="0">
            <a:noAutofit/>
          </a:bodyPr>
          <a:lstStyle/>
          <a:p>
            <a:pPr marL="342900">
              <a:spcAft>
                <a:spcPts val="1200"/>
              </a:spcAft>
              <a:buFont typeface="Arial" panose="020B0604020202020204" pitchFamily="34" charset="0"/>
              <a:buChar char="•"/>
            </a:pPr>
            <a:r>
              <a:rPr lang="zh-TW" altLang="en-US" sz="2400" dirty="0">
                <a:solidFill>
                  <a:schemeClr val="accent5">
                    <a:lumMod val="25000"/>
                  </a:schemeClr>
                </a:solidFill>
              </a:rPr>
              <a:t>財務及募資規劃</a:t>
            </a:r>
            <a:endParaRPr lang="en-US" altLang="zh-TW" sz="2400" dirty="0">
              <a:solidFill>
                <a:schemeClr val="accent5">
                  <a:lumMod val="25000"/>
                </a:schemeClr>
              </a:solidFill>
            </a:endParaRPr>
          </a:p>
          <a:p>
            <a:pPr marL="0" indent="0">
              <a:spcAft>
                <a:spcPts val="1200"/>
              </a:spcAft>
            </a:pPr>
            <a:r>
              <a:rPr lang="zh-TW" altLang="en-US" sz="2400" dirty="0">
                <a:solidFill>
                  <a:schemeClr val="accent5">
                    <a:lumMod val="25000"/>
                  </a:schemeClr>
                </a:solidFill>
              </a:rPr>
              <a:t>     </a:t>
            </a:r>
            <a:r>
              <a:rPr lang="en-US" altLang="zh-TW" sz="2400" dirty="0">
                <a:solidFill>
                  <a:schemeClr val="accent5">
                    <a:lumMod val="25000"/>
                  </a:schemeClr>
                </a:solidFill>
              </a:rPr>
              <a:t>-</a:t>
            </a:r>
            <a:r>
              <a:rPr lang="zh-TW" altLang="en-US" sz="2400" dirty="0">
                <a:solidFill>
                  <a:schemeClr val="accent5">
                    <a:lumMod val="25000"/>
                  </a:schemeClr>
                </a:solidFill>
              </a:rPr>
              <a:t>資金之來源規劃，如自有資金投入、貸款、私募、公開發行</a:t>
            </a:r>
            <a:endParaRPr lang="en-US" altLang="zh-TW" sz="2400" dirty="0">
              <a:solidFill>
                <a:schemeClr val="accent5">
                  <a:lumMod val="25000"/>
                </a:schemeClr>
              </a:solidFill>
            </a:endParaRPr>
          </a:p>
          <a:p>
            <a:pPr marL="0" indent="0">
              <a:spcAft>
                <a:spcPts val="1200"/>
              </a:spcAft>
            </a:pPr>
            <a:r>
              <a:rPr lang="zh-TW" altLang="en-US" sz="2400" dirty="0">
                <a:solidFill>
                  <a:schemeClr val="accent5">
                    <a:lumMod val="25000"/>
                  </a:schemeClr>
                </a:solidFill>
              </a:rPr>
              <a:t>       等，且應列出時程規劃。</a:t>
            </a:r>
            <a:endParaRPr lang="en-US" altLang="zh-TW" sz="2400" dirty="0">
              <a:solidFill>
                <a:schemeClr val="accent5">
                  <a:lumMod val="25000"/>
                </a:schemeClr>
              </a:solidFill>
            </a:endParaRPr>
          </a:p>
          <a:p>
            <a:pPr marL="0" indent="0">
              <a:spcAft>
                <a:spcPts val="1200"/>
              </a:spcAft>
            </a:pPr>
            <a:r>
              <a:rPr lang="zh-TW" altLang="en-US" sz="2400" dirty="0">
                <a:solidFill>
                  <a:schemeClr val="accent5">
                    <a:lumMod val="25000"/>
                  </a:schemeClr>
                </a:solidFill>
              </a:rPr>
              <a:t>     </a:t>
            </a:r>
            <a:r>
              <a:rPr lang="en-US" altLang="zh-TW" sz="2400" dirty="0">
                <a:solidFill>
                  <a:schemeClr val="accent5">
                    <a:lumMod val="25000"/>
                  </a:schemeClr>
                </a:solidFill>
              </a:rPr>
              <a:t>-</a:t>
            </a:r>
            <a:r>
              <a:rPr lang="zh-TW" altLang="en-US" sz="2400" dirty="0">
                <a:solidFill>
                  <a:schemeClr val="accent5">
                    <a:lumMod val="25000"/>
                  </a:schemeClr>
                </a:solidFill>
              </a:rPr>
              <a:t>其他外部投資對象</a:t>
            </a:r>
            <a:endParaRPr lang="en-US" altLang="zh-TW" sz="2400" dirty="0">
              <a:solidFill>
                <a:schemeClr val="accent5">
                  <a:lumMod val="25000"/>
                </a:schemeClr>
              </a:solidFill>
            </a:endParaRPr>
          </a:p>
          <a:p>
            <a:pPr marL="342900">
              <a:spcAft>
                <a:spcPts val="1200"/>
              </a:spcAft>
              <a:buFont typeface="Arial" panose="020B0604020202020204" pitchFamily="34" charset="0"/>
              <a:buChar char="•"/>
            </a:pPr>
            <a:r>
              <a:rPr lang="zh-TW" altLang="en-US" sz="2400" dirty="0">
                <a:solidFill>
                  <a:schemeClr val="accent5">
                    <a:lumMod val="25000"/>
                  </a:schemeClr>
                </a:solidFill>
              </a:rPr>
              <a:t>請多頁強化說明。</a:t>
            </a:r>
            <a:endParaRPr lang="en-US" altLang="zh-TW" sz="2400" dirty="0">
              <a:solidFill>
                <a:schemeClr val="accent5">
                  <a:lumMod val="25000"/>
                </a:schemeClr>
              </a:solidFill>
            </a:endParaRPr>
          </a:p>
        </p:txBody>
      </p:sp>
    </p:spTree>
    <p:extLst>
      <p:ext uri="{BB962C8B-B14F-4D97-AF65-F5344CB8AC3E}">
        <p14:creationId xmlns:p14="http://schemas.microsoft.com/office/powerpoint/2010/main" val="15318950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92"/>
        <p:cNvGrpSpPr/>
        <p:nvPr/>
      </p:nvGrpSpPr>
      <p:grpSpPr>
        <a:xfrm>
          <a:off x="0" y="0"/>
          <a:ext cx="0" cy="0"/>
          <a:chOff x="0" y="0"/>
          <a:chExt cx="0" cy="0"/>
        </a:xfrm>
      </p:grpSpPr>
      <p:sp>
        <p:nvSpPr>
          <p:cNvPr id="2" name="Google Shape;377;p34">
            <a:extLst>
              <a:ext uri="{FF2B5EF4-FFF2-40B4-BE49-F238E27FC236}">
                <a16:creationId xmlns:a16="http://schemas.microsoft.com/office/drawing/2014/main" id="{B9DBC5D5-19D3-44AF-BDF5-1561E30B6340}"/>
              </a:ext>
            </a:extLst>
          </p:cNvPr>
          <p:cNvSpPr txBox="1">
            <a:spLocks noGrp="1"/>
          </p:cNvSpPr>
          <p:nvPr>
            <p:ph type="title"/>
          </p:nvPr>
        </p:nvSpPr>
        <p:spPr>
          <a:xfrm>
            <a:off x="-154326" y="0"/>
            <a:ext cx="7915650" cy="841800"/>
          </a:xfrm>
          <a:prstGeom prst="rect">
            <a:avLst/>
          </a:prstGeom>
        </p:spPr>
        <p:txBody>
          <a:bodyPr spcFirstLastPara="1" wrap="square" lIns="91425" tIns="91425" rIns="91425" bIns="91425" anchor="ctr" anchorCtr="0">
            <a:noAutofit/>
          </a:bodyPr>
          <a:lstStyle/>
          <a:p>
            <a:pPr marL="342900">
              <a:spcAft>
                <a:spcPts val="1200"/>
              </a:spcAft>
            </a:pPr>
            <a:r>
              <a:rPr lang="zh-TW" altLang="en-US" sz="4000" dirty="0"/>
              <a:t>計畫架構</a:t>
            </a:r>
            <a:endParaRPr lang="en-US" altLang="zh-TW" sz="4000" dirty="0"/>
          </a:p>
        </p:txBody>
      </p:sp>
      <p:sp>
        <p:nvSpPr>
          <p:cNvPr id="3" name="Google Shape;361;p33">
            <a:extLst>
              <a:ext uri="{FF2B5EF4-FFF2-40B4-BE49-F238E27FC236}">
                <a16:creationId xmlns:a16="http://schemas.microsoft.com/office/drawing/2014/main" id="{041F8E3F-BFA9-427B-AD12-B3FABA5D824F}"/>
              </a:ext>
            </a:extLst>
          </p:cNvPr>
          <p:cNvSpPr txBox="1">
            <a:spLocks noGrp="1"/>
          </p:cNvSpPr>
          <p:nvPr>
            <p:ph type="subTitle" idx="1"/>
          </p:nvPr>
        </p:nvSpPr>
        <p:spPr>
          <a:xfrm>
            <a:off x="292814" y="591119"/>
            <a:ext cx="8712484" cy="841800"/>
          </a:xfrm>
          <a:prstGeom prst="rect">
            <a:avLst/>
          </a:prstGeom>
        </p:spPr>
        <p:txBody>
          <a:bodyPr spcFirstLastPara="1" wrap="square" lIns="91425" tIns="91425" rIns="91425" bIns="91425" numCol="1" anchor="t" anchorCtr="0">
            <a:noAutofit/>
          </a:bodyPr>
          <a:lstStyle/>
          <a:p>
            <a:pPr marL="342900">
              <a:spcAft>
                <a:spcPts val="1200"/>
              </a:spcAft>
              <a:buFont typeface="Arial" panose="020B0604020202020204" pitchFamily="34" charset="0"/>
              <a:buChar char="•"/>
            </a:pPr>
            <a:r>
              <a:rPr lang="zh-TW" altLang="en-US" sz="2400" dirty="0">
                <a:solidFill>
                  <a:schemeClr val="accent5">
                    <a:lumMod val="25000"/>
                  </a:schemeClr>
                </a:solidFill>
              </a:rPr>
              <a:t>於計畫執行十分項工作內容及投入比例，請佐以圖表方式說明</a:t>
            </a:r>
            <a:r>
              <a:rPr lang="en-US" altLang="zh-TW" sz="2400" dirty="0">
                <a:solidFill>
                  <a:schemeClr val="accent5">
                    <a:lumMod val="25000"/>
                  </a:schemeClr>
                </a:solidFill>
              </a:rPr>
              <a:t>(</a:t>
            </a:r>
            <a:r>
              <a:rPr lang="zh-TW" altLang="en-US" sz="2400" dirty="0">
                <a:solidFill>
                  <a:schemeClr val="accent5">
                    <a:lumMod val="25000"/>
                  </a:schemeClr>
                </a:solidFill>
              </a:rPr>
              <a:t>如下</a:t>
            </a:r>
            <a:r>
              <a:rPr lang="en-US" altLang="zh-TW" sz="2400" dirty="0">
                <a:solidFill>
                  <a:schemeClr val="accent5">
                    <a:lumMod val="25000"/>
                  </a:schemeClr>
                </a:solidFill>
              </a:rPr>
              <a:t>)</a:t>
            </a:r>
            <a:r>
              <a:rPr lang="zh-TW" altLang="en-US" sz="2400" dirty="0">
                <a:solidFill>
                  <a:schemeClr val="accent5">
                    <a:lumMod val="25000"/>
                  </a:schemeClr>
                </a:solidFill>
              </a:rPr>
              <a:t>。</a:t>
            </a:r>
            <a:endParaRPr lang="en-US" altLang="zh-TW" sz="2400" dirty="0">
              <a:solidFill>
                <a:schemeClr val="accent5">
                  <a:lumMod val="25000"/>
                </a:schemeClr>
              </a:solidFill>
            </a:endParaRPr>
          </a:p>
        </p:txBody>
      </p:sp>
      <p:graphicFrame>
        <p:nvGraphicFramePr>
          <p:cNvPr id="4" name="資料庫圖表 3">
            <a:extLst>
              <a:ext uri="{FF2B5EF4-FFF2-40B4-BE49-F238E27FC236}">
                <a16:creationId xmlns:a16="http://schemas.microsoft.com/office/drawing/2014/main" id="{DDBD1F10-2A5A-456B-8D62-3EF1F7A7372C}"/>
              </a:ext>
            </a:extLst>
          </p:cNvPr>
          <p:cNvGraphicFramePr/>
          <p:nvPr>
            <p:extLst>
              <p:ext uri="{D42A27DB-BD31-4B8C-83A1-F6EECF244321}">
                <p14:modId xmlns:p14="http://schemas.microsoft.com/office/powerpoint/2010/main" val="2627931637"/>
              </p:ext>
            </p:extLst>
          </p:nvPr>
        </p:nvGraphicFramePr>
        <p:xfrm>
          <a:off x="292814" y="956211"/>
          <a:ext cx="8414534"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文字方塊 4">
            <a:extLst>
              <a:ext uri="{FF2B5EF4-FFF2-40B4-BE49-F238E27FC236}">
                <a16:creationId xmlns:a16="http://schemas.microsoft.com/office/drawing/2014/main" id="{BAE71511-41C2-456D-8F8B-1C30C2F89494}"/>
              </a:ext>
            </a:extLst>
          </p:cNvPr>
          <p:cNvSpPr txBox="1"/>
          <p:nvPr/>
        </p:nvSpPr>
        <p:spPr>
          <a:xfrm>
            <a:off x="3113070" y="1925241"/>
            <a:ext cx="2568539" cy="523220"/>
          </a:xfrm>
          <a:prstGeom prst="rect">
            <a:avLst/>
          </a:prstGeom>
          <a:noFill/>
        </p:spPr>
        <p:txBody>
          <a:bodyPr wrap="square" rtlCol="0">
            <a:spAutoFit/>
          </a:bodyPr>
          <a:lstStyle/>
          <a:p>
            <a:r>
              <a:rPr lang="zh-TW" altLang="en-US" dirty="0"/>
              <a:t>權重：   </a:t>
            </a:r>
            <a:r>
              <a:rPr lang="en-US" altLang="zh-TW" dirty="0"/>
              <a:t>%</a:t>
            </a:r>
          </a:p>
          <a:p>
            <a:r>
              <a:rPr lang="zh-TW" altLang="en-US" dirty="0"/>
              <a:t>人力：    人年，經費：    千元</a:t>
            </a:r>
          </a:p>
        </p:txBody>
      </p:sp>
      <p:sp>
        <p:nvSpPr>
          <p:cNvPr id="6" name="文字方塊 5">
            <a:extLst>
              <a:ext uri="{FF2B5EF4-FFF2-40B4-BE49-F238E27FC236}">
                <a16:creationId xmlns:a16="http://schemas.microsoft.com/office/drawing/2014/main" id="{941E58E5-071E-4DD4-9E06-D63E8F5EC7DD}"/>
              </a:ext>
            </a:extLst>
          </p:cNvPr>
          <p:cNvSpPr txBox="1"/>
          <p:nvPr/>
        </p:nvSpPr>
        <p:spPr>
          <a:xfrm>
            <a:off x="3215811" y="3139198"/>
            <a:ext cx="2568539" cy="523220"/>
          </a:xfrm>
          <a:prstGeom prst="rect">
            <a:avLst/>
          </a:prstGeom>
          <a:noFill/>
        </p:spPr>
        <p:txBody>
          <a:bodyPr wrap="square" rtlCol="0">
            <a:spAutoFit/>
          </a:bodyPr>
          <a:lstStyle/>
          <a:p>
            <a:r>
              <a:rPr lang="zh-TW" altLang="en-US" dirty="0"/>
              <a:t>權重：   </a:t>
            </a:r>
            <a:r>
              <a:rPr lang="en-US" altLang="zh-TW" dirty="0"/>
              <a:t>%</a:t>
            </a:r>
          </a:p>
          <a:p>
            <a:r>
              <a:rPr lang="zh-TW" altLang="en-US" dirty="0"/>
              <a:t>人力：    人年，經費：    千元</a:t>
            </a:r>
          </a:p>
        </p:txBody>
      </p:sp>
      <p:sp>
        <p:nvSpPr>
          <p:cNvPr id="7" name="文字方塊 6">
            <a:extLst>
              <a:ext uri="{FF2B5EF4-FFF2-40B4-BE49-F238E27FC236}">
                <a16:creationId xmlns:a16="http://schemas.microsoft.com/office/drawing/2014/main" id="{8F46A652-8260-43CE-8787-17F805C10F29}"/>
              </a:ext>
            </a:extLst>
          </p:cNvPr>
          <p:cNvSpPr txBox="1"/>
          <p:nvPr/>
        </p:nvSpPr>
        <p:spPr>
          <a:xfrm>
            <a:off x="3215810" y="4527813"/>
            <a:ext cx="2568539" cy="523220"/>
          </a:xfrm>
          <a:prstGeom prst="rect">
            <a:avLst/>
          </a:prstGeom>
          <a:noFill/>
        </p:spPr>
        <p:txBody>
          <a:bodyPr wrap="square" rtlCol="0">
            <a:spAutoFit/>
          </a:bodyPr>
          <a:lstStyle/>
          <a:p>
            <a:r>
              <a:rPr lang="zh-TW" altLang="en-US" dirty="0"/>
              <a:t>權重：   </a:t>
            </a:r>
            <a:r>
              <a:rPr lang="en-US" altLang="zh-TW" dirty="0"/>
              <a:t>%</a:t>
            </a:r>
          </a:p>
          <a:p>
            <a:r>
              <a:rPr lang="zh-TW" altLang="en-US" dirty="0"/>
              <a:t>人力：    人年，經費：    千元</a:t>
            </a:r>
          </a:p>
        </p:txBody>
      </p:sp>
      <p:sp>
        <p:nvSpPr>
          <p:cNvPr id="8" name="文字方塊 7">
            <a:extLst>
              <a:ext uri="{FF2B5EF4-FFF2-40B4-BE49-F238E27FC236}">
                <a16:creationId xmlns:a16="http://schemas.microsoft.com/office/drawing/2014/main" id="{65A20676-6231-4ADE-95C4-0E8CA8AF0333}"/>
              </a:ext>
            </a:extLst>
          </p:cNvPr>
          <p:cNvSpPr txBox="1"/>
          <p:nvPr/>
        </p:nvSpPr>
        <p:spPr>
          <a:xfrm>
            <a:off x="6138809" y="1614720"/>
            <a:ext cx="2568539" cy="523220"/>
          </a:xfrm>
          <a:prstGeom prst="rect">
            <a:avLst/>
          </a:prstGeom>
          <a:noFill/>
        </p:spPr>
        <p:txBody>
          <a:bodyPr wrap="square" rtlCol="0">
            <a:spAutoFit/>
          </a:bodyPr>
          <a:lstStyle/>
          <a:p>
            <a:r>
              <a:rPr lang="zh-TW" altLang="en-US" dirty="0"/>
              <a:t>權重：   </a:t>
            </a:r>
            <a:r>
              <a:rPr lang="en-US" altLang="zh-TW" dirty="0"/>
              <a:t>%</a:t>
            </a:r>
          </a:p>
          <a:p>
            <a:r>
              <a:rPr lang="zh-TW" altLang="en-US" dirty="0"/>
              <a:t>執行單位：</a:t>
            </a:r>
            <a:endParaRPr lang="en-US" altLang="zh-TW" dirty="0"/>
          </a:p>
        </p:txBody>
      </p:sp>
      <p:sp>
        <p:nvSpPr>
          <p:cNvPr id="9" name="文字方塊 8">
            <a:extLst>
              <a:ext uri="{FF2B5EF4-FFF2-40B4-BE49-F238E27FC236}">
                <a16:creationId xmlns:a16="http://schemas.microsoft.com/office/drawing/2014/main" id="{27430190-9A99-40EE-B602-6A7412AD697C}"/>
              </a:ext>
            </a:extLst>
          </p:cNvPr>
          <p:cNvSpPr txBox="1"/>
          <p:nvPr/>
        </p:nvSpPr>
        <p:spPr>
          <a:xfrm>
            <a:off x="6138809" y="2674088"/>
            <a:ext cx="2568539" cy="523220"/>
          </a:xfrm>
          <a:prstGeom prst="rect">
            <a:avLst/>
          </a:prstGeom>
          <a:noFill/>
        </p:spPr>
        <p:txBody>
          <a:bodyPr wrap="square" rtlCol="0">
            <a:spAutoFit/>
          </a:bodyPr>
          <a:lstStyle/>
          <a:p>
            <a:r>
              <a:rPr lang="zh-TW" altLang="en-US" dirty="0"/>
              <a:t>權重：   </a:t>
            </a:r>
            <a:r>
              <a:rPr lang="en-US" altLang="zh-TW" dirty="0"/>
              <a:t>%</a:t>
            </a:r>
          </a:p>
          <a:p>
            <a:r>
              <a:rPr lang="zh-TW" altLang="en-US" dirty="0"/>
              <a:t>執行單位：</a:t>
            </a:r>
            <a:endParaRPr lang="en-US" altLang="zh-TW" dirty="0"/>
          </a:p>
        </p:txBody>
      </p:sp>
      <p:sp>
        <p:nvSpPr>
          <p:cNvPr id="10" name="文字方塊 9">
            <a:extLst>
              <a:ext uri="{FF2B5EF4-FFF2-40B4-BE49-F238E27FC236}">
                <a16:creationId xmlns:a16="http://schemas.microsoft.com/office/drawing/2014/main" id="{DDD989E9-B83B-486B-9095-7954BE2D98F8}"/>
              </a:ext>
            </a:extLst>
          </p:cNvPr>
          <p:cNvSpPr txBox="1"/>
          <p:nvPr/>
        </p:nvSpPr>
        <p:spPr>
          <a:xfrm>
            <a:off x="6138808" y="3733456"/>
            <a:ext cx="2568539" cy="523220"/>
          </a:xfrm>
          <a:prstGeom prst="rect">
            <a:avLst/>
          </a:prstGeom>
          <a:noFill/>
        </p:spPr>
        <p:txBody>
          <a:bodyPr wrap="square" rtlCol="0">
            <a:spAutoFit/>
          </a:bodyPr>
          <a:lstStyle/>
          <a:p>
            <a:r>
              <a:rPr lang="zh-TW" altLang="en-US" dirty="0"/>
              <a:t>權重：   </a:t>
            </a:r>
            <a:r>
              <a:rPr lang="en-US" altLang="zh-TW" dirty="0"/>
              <a:t>%</a:t>
            </a:r>
          </a:p>
          <a:p>
            <a:r>
              <a:rPr lang="zh-TW" altLang="en-US" dirty="0"/>
              <a:t>執行單位：</a:t>
            </a:r>
            <a:endParaRPr lang="en-US" altLang="zh-TW" dirty="0"/>
          </a:p>
        </p:txBody>
      </p:sp>
    </p:spTree>
    <p:extLst>
      <p:ext uri="{BB962C8B-B14F-4D97-AF65-F5344CB8AC3E}">
        <p14:creationId xmlns:p14="http://schemas.microsoft.com/office/powerpoint/2010/main" val="11748286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92"/>
        <p:cNvGrpSpPr/>
        <p:nvPr/>
      </p:nvGrpSpPr>
      <p:grpSpPr>
        <a:xfrm>
          <a:off x="0" y="0"/>
          <a:ext cx="0" cy="0"/>
          <a:chOff x="0" y="0"/>
          <a:chExt cx="0" cy="0"/>
        </a:xfrm>
      </p:grpSpPr>
      <p:sp>
        <p:nvSpPr>
          <p:cNvPr id="2" name="Google Shape;377;p34">
            <a:extLst>
              <a:ext uri="{FF2B5EF4-FFF2-40B4-BE49-F238E27FC236}">
                <a16:creationId xmlns:a16="http://schemas.microsoft.com/office/drawing/2014/main" id="{B9DBC5D5-19D3-44AF-BDF5-1561E30B6340}"/>
              </a:ext>
            </a:extLst>
          </p:cNvPr>
          <p:cNvSpPr txBox="1">
            <a:spLocks noGrp="1"/>
          </p:cNvSpPr>
          <p:nvPr>
            <p:ph type="title"/>
          </p:nvPr>
        </p:nvSpPr>
        <p:spPr>
          <a:xfrm>
            <a:off x="-154326" y="61644"/>
            <a:ext cx="7915650" cy="841800"/>
          </a:xfrm>
          <a:prstGeom prst="rect">
            <a:avLst/>
          </a:prstGeom>
        </p:spPr>
        <p:txBody>
          <a:bodyPr spcFirstLastPara="1" wrap="square" lIns="91425" tIns="91425" rIns="91425" bIns="91425" anchor="ctr" anchorCtr="0">
            <a:noAutofit/>
          </a:bodyPr>
          <a:lstStyle/>
          <a:p>
            <a:pPr marL="342900">
              <a:spcAft>
                <a:spcPts val="1200"/>
              </a:spcAft>
            </a:pPr>
            <a:r>
              <a:rPr lang="zh-TW" altLang="en-US" sz="4000" dirty="0"/>
              <a:t>計畫工作項目與時程</a:t>
            </a:r>
            <a:endParaRPr lang="en-US" altLang="zh-TW" sz="4000" dirty="0"/>
          </a:p>
        </p:txBody>
      </p:sp>
      <p:sp>
        <p:nvSpPr>
          <p:cNvPr id="3" name="Google Shape;361;p33">
            <a:extLst>
              <a:ext uri="{FF2B5EF4-FFF2-40B4-BE49-F238E27FC236}">
                <a16:creationId xmlns:a16="http://schemas.microsoft.com/office/drawing/2014/main" id="{041F8E3F-BFA9-427B-AD12-B3FABA5D824F}"/>
              </a:ext>
            </a:extLst>
          </p:cNvPr>
          <p:cNvSpPr txBox="1">
            <a:spLocks noGrp="1"/>
          </p:cNvSpPr>
          <p:nvPr>
            <p:ph type="subTitle" idx="1"/>
          </p:nvPr>
        </p:nvSpPr>
        <p:spPr>
          <a:xfrm>
            <a:off x="292814" y="734957"/>
            <a:ext cx="8712484" cy="841800"/>
          </a:xfrm>
          <a:prstGeom prst="rect">
            <a:avLst/>
          </a:prstGeom>
        </p:spPr>
        <p:txBody>
          <a:bodyPr spcFirstLastPara="1" wrap="square" lIns="91425" tIns="91425" rIns="91425" bIns="91425" numCol="1" anchor="t" anchorCtr="0">
            <a:noAutofit/>
          </a:bodyPr>
          <a:lstStyle/>
          <a:p>
            <a:pPr marL="342900">
              <a:spcAft>
                <a:spcPts val="1200"/>
              </a:spcAft>
              <a:buFont typeface="Arial" panose="020B0604020202020204" pitchFamily="34" charset="0"/>
              <a:buChar char="•"/>
            </a:pPr>
            <a:r>
              <a:rPr lang="zh-TW" altLang="en-US" sz="2400" dirty="0">
                <a:solidFill>
                  <a:schemeClr val="accent5">
                    <a:lumMod val="25000"/>
                  </a:schemeClr>
                </a:solidFill>
              </a:rPr>
              <a:t>預期開發之工作項目與時程，請以計畫書表格呈現</a:t>
            </a:r>
            <a:endParaRPr lang="en-US" altLang="zh-TW" sz="2400" dirty="0">
              <a:solidFill>
                <a:schemeClr val="accent5">
                  <a:lumMod val="25000"/>
                </a:schemeClr>
              </a:solidFill>
            </a:endParaRPr>
          </a:p>
        </p:txBody>
      </p:sp>
    </p:spTree>
    <p:extLst>
      <p:ext uri="{BB962C8B-B14F-4D97-AF65-F5344CB8AC3E}">
        <p14:creationId xmlns:p14="http://schemas.microsoft.com/office/powerpoint/2010/main" val="23927901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92"/>
        <p:cNvGrpSpPr/>
        <p:nvPr/>
      </p:nvGrpSpPr>
      <p:grpSpPr>
        <a:xfrm>
          <a:off x="0" y="0"/>
          <a:ext cx="0" cy="0"/>
          <a:chOff x="0" y="0"/>
          <a:chExt cx="0" cy="0"/>
        </a:xfrm>
      </p:grpSpPr>
      <p:sp>
        <p:nvSpPr>
          <p:cNvPr id="2" name="Google Shape;377;p34">
            <a:extLst>
              <a:ext uri="{FF2B5EF4-FFF2-40B4-BE49-F238E27FC236}">
                <a16:creationId xmlns:a16="http://schemas.microsoft.com/office/drawing/2014/main" id="{B9DBC5D5-19D3-44AF-BDF5-1561E30B6340}"/>
              </a:ext>
            </a:extLst>
          </p:cNvPr>
          <p:cNvSpPr txBox="1">
            <a:spLocks noGrp="1"/>
          </p:cNvSpPr>
          <p:nvPr>
            <p:ph type="title"/>
          </p:nvPr>
        </p:nvSpPr>
        <p:spPr>
          <a:xfrm>
            <a:off x="-154326" y="-92468"/>
            <a:ext cx="7915650" cy="841800"/>
          </a:xfrm>
          <a:prstGeom prst="rect">
            <a:avLst/>
          </a:prstGeom>
        </p:spPr>
        <p:txBody>
          <a:bodyPr spcFirstLastPara="1" wrap="square" lIns="91425" tIns="91425" rIns="91425" bIns="91425" anchor="ctr" anchorCtr="0">
            <a:noAutofit/>
          </a:bodyPr>
          <a:lstStyle/>
          <a:p>
            <a:pPr marL="342900">
              <a:spcAft>
                <a:spcPts val="1200"/>
              </a:spcAft>
            </a:pPr>
            <a:r>
              <a:rPr lang="zh-TW" altLang="en-US" sz="2800" dirty="0"/>
              <a:t>經費規劃</a:t>
            </a:r>
            <a:endParaRPr lang="en-US" altLang="zh-TW" sz="2800" dirty="0"/>
          </a:p>
        </p:txBody>
      </p:sp>
      <p:graphicFrame>
        <p:nvGraphicFramePr>
          <p:cNvPr id="6" name="表格 5">
            <a:extLst>
              <a:ext uri="{FF2B5EF4-FFF2-40B4-BE49-F238E27FC236}">
                <a16:creationId xmlns:a16="http://schemas.microsoft.com/office/drawing/2014/main" id="{F70E3F17-ECDE-4C3B-B425-4B9CBC088048}"/>
              </a:ext>
            </a:extLst>
          </p:cNvPr>
          <p:cNvGraphicFramePr>
            <a:graphicFrameLocks noGrp="1"/>
          </p:cNvGraphicFramePr>
          <p:nvPr>
            <p:extLst>
              <p:ext uri="{D42A27DB-BD31-4B8C-83A1-F6EECF244321}">
                <p14:modId xmlns:p14="http://schemas.microsoft.com/office/powerpoint/2010/main" val="2321674053"/>
              </p:ext>
            </p:extLst>
          </p:nvPr>
        </p:nvGraphicFramePr>
        <p:xfrm>
          <a:off x="469186" y="437009"/>
          <a:ext cx="8205628" cy="4551751"/>
        </p:xfrm>
        <a:graphic>
          <a:graphicData uri="http://schemas.openxmlformats.org/drawingml/2006/table">
            <a:tbl>
              <a:tblPr firstRow="1" bandRow="1">
                <a:tableStyleId>{5C22544A-7EE6-4342-B048-85BDC9FD1C3A}</a:tableStyleId>
              </a:tblPr>
              <a:tblGrid>
                <a:gridCol w="2417852">
                  <a:extLst>
                    <a:ext uri="{9D8B030D-6E8A-4147-A177-3AD203B41FA5}">
                      <a16:colId xmlns:a16="http://schemas.microsoft.com/office/drawing/2014/main" val="2134321448"/>
                    </a:ext>
                  </a:extLst>
                </a:gridCol>
                <a:gridCol w="1993187">
                  <a:extLst>
                    <a:ext uri="{9D8B030D-6E8A-4147-A177-3AD203B41FA5}">
                      <a16:colId xmlns:a16="http://schemas.microsoft.com/office/drawing/2014/main" val="2152643162"/>
                    </a:ext>
                  </a:extLst>
                </a:gridCol>
                <a:gridCol w="2188395">
                  <a:extLst>
                    <a:ext uri="{9D8B030D-6E8A-4147-A177-3AD203B41FA5}">
                      <a16:colId xmlns:a16="http://schemas.microsoft.com/office/drawing/2014/main" val="1238499399"/>
                    </a:ext>
                  </a:extLst>
                </a:gridCol>
                <a:gridCol w="1606194">
                  <a:extLst>
                    <a:ext uri="{9D8B030D-6E8A-4147-A177-3AD203B41FA5}">
                      <a16:colId xmlns:a16="http://schemas.microsoft.com/office/drawing/2014/main" val="3933506288"/>
                    </a:ext>
                  </a:extLst>
                </a:gridCol>
              </a:tblGrid>
              <a:tr h="0">
                <a:tc>
                  <a:txBody>
                    <a:bodyPr/>
                    <a:lstStyle/>
                    <a:p>
                      <a:pPr algn="ctr"/>
                      <a:r>
                        <a:rPr lang="zh-TW" altLang="en-US" sz="1100" dirty="0">
                          <a:latin typeface="Fira Sans" panose="02020500000000000000" charset="0"/>
                        </a:rPr>
                        <a:t>會計科目</a:t>
                      </a:r>
                    </a:p>
                  </a:txBody>
                  <a:tcPr/>
                </a:tc>
                <a:tc>
                  <a:txBody>
                    <a:bodyPr/>
                    <a:lstStyle/>
                    <a:p>
                      <a:pPr algn="ctr"/>
                      <a:r>
                        <a:rPr lang="zh-TW" altLang="en-US" sz="1100" dirty="0">
                          <a:latin typeface="Fira Sans" panose="02020500000000000000" charset="0"/>
                        </a:rPr>
                        <a:t>補助款</a:t>
                      </a:r>
                    </a:p>
                  </a:txBody>
                  <a:tcPr/>
                </a:tc>
                <a:tc>
                  <a:txBody>
                    <a:bodyPr/>
                    <a:lstStyle/>
                    <a:p>
                      <a:pPr algn="ctr"/>
                      <a:r>
                        <a:rPr lang="zh-TW" altLang="en-US" sz="1100" dirty="0">
                          <a:latin typeface="Fira Sans" panose="02020500000000000000" charset="0"/>
                        </a:rPr>
                        <a:t>自籌款</a:t>
                      </a:r>
                      <a:r>
                        <a:rPr lang="en-US" altLang="zh-TW" sz="1100" dirty="0">
                          <a:latin typeface="Fira Sans" panose="02020500000000000000" charset="0"/>
                        </a:rPr>
                        <a:t>(</a:t>
                      </a:r>
                      <a:r>
                        <a:rPr lang="zh-TW" altLang="en-US" sz="1100" dirty="0">
                          <a:latin typeface="Fira Sans" panose="02020500000000000000" charset="0"/>
                        </a:rPr>
                        <a:t>共同執行單位</a:t>
                      </a:r>
                      <a:r>
                        <a:rPr lang="en-US" altLang="zh-TW" sz="1100" dirty="0">
                          <a:latin typeface="Fira Sans" panose="02020500000000000000" charset="0"/>
                        </a:rPr>
                        <a:t>)</a:t>
                      </a:r>
                      <a:endParaRPr lang="zh-TW" altLang="en-US" sz="1100" dirty="0">
                        <a:latin typeface="Fira Sans" panose="02020500000000000000" charset="0"/>
                      </a:endParaRPr>
                    </a:p>
                  </a:txBody>
                  <a:tcPr/>
                </a:tc>
                <a:tc>
                  <a:txBody>
                    <a:bodyPr/>
                    <a:lstStyle/>
                    <a:p>
                      <a:pPr algn="ctr"/>
                      <a:r>
                        <a:rPr lang="zh-TW" altLang="en-US" sz="1100" dirty="0">
                          <a:latin typeface="Fira Sans" panose="02020500000000000000" charset="0"/>
                        </a:rPr>
                        <a:t>合計</a:t>
                      </a:r>
                    </a:p>
                  </a:txBody>
                  <a:tcPr/>
                </a:tc>
                <a:extLst>
                  <a:ext uri="{0D108BD9-81ED-4DB2-BD59-A6C34878D82A}">
                    <a16:rowId xmlns:a16="http://schemas.microsoft.com/office/drawing/2014/main" val="2342306262"/>
                  </a:ext>
                </a:extLst>
              </a:tr>
              <a:tr h="298279">
                <a:tc>
                  <a:txBody>
                    <a:bodyPr/>
                    <a:lstStyle/>
                    <a:p>
                      <a:r>
                        <a:rPr lang="en-US" altLang="zh-TW" sz="1100" dirty="0">
                          <a:latin typeface="Fira Sans" panose="02020500000000000000" charset="0"/>
                        </a:rPr>
                        <a:t>1.</a:t>
                      </a:r>
                      <a:r>
                        <a:rPr lang="zh-TW" altLang="en-US" sz="1100" dirty="0">
                          <a:latin typeface="Fira Sans" panose="02020500000000000000" charset="0"/>
                        </a:rPr>
                        <a:t>人事費</a:t>
                      </a:r>
                    </a:p>
                  </a:txBody>
                  <a:tcPr/>
                </a:tc>
                <a:tc>
                  <a:txBody>
                    <a:bodyPr/>
                    <a:lstStyle/>
                    <a:p>
                      <a:endParaRPr lang="zh-TW" altLang="en-US" sz="1100">
                        <a:latin typeface="Fira Sans" panose="02020500000000000000" charset="0"/>
                      </a:endParaRPr>
                    </a:p>
                  </a:txBody>
                  <a:tcPr/>
                </a:tc>
                <a:tc>
                  <a:txBody>
                    <a:bodyPr/>
                    <a:lstStyle/>
                    <a:p>
                      <a:endParaRPr lang="zh-TW" altLang="en-US" sz="1100">
                        <a:latin typeface="Fira Sans" panose="02020500000000000000" charset="0"/>
                      </a:endParaRPr>
                    </a:p>
                  </a:txBody>
                  <a:tcPr/>
                </a:tc>
                <a:tc>
                  <a:txBody>
                    <a:bodyPr/>
                    <a:lstStyle/>
                    <a:p>
                      <a:endParaRPr lang="zh-TW" altLang="en-US" sz="1100">
                        <a:latin typeface="Fira Sans" panose="02020500000000000000" charset="0"/>
                      </a:endParaRPr>
                    </a:p>
                  </a:txBody>
                  <a:tcPr/>
                </a:tc>
                <a:extLst>
                  <a:ext uri="{0D108BD9-81ED-4DB2-BD59-A6C34878D82A}">
                    <a16:rowId xmlns:a16="http://schemas.microsoft.com/office/drawing/2014/main" val="1994073154"/>
                  </a:ext>
                </a:extLst>
              </a:tr>
              <a:tr h="291429">
                <a:tc>
                  <a:txBody>
                    <a:bodyPr/>
                    <a:lstStyle/>
                    <a:p>
                      <a:r>
                        <a:rPr lang="zh-TW" altLang="en-US" sz="1100" dirty="0">
                          <a:latin typeface="Fira Sans" panose="02020500000000000000" charset="0"/>
                        </a:rPr>
                        <a:t>    </a:t>
                      </a:r>
                      <a:r>
                        <a:rPr lang="en-US" altLang="zh-TW" sz="1100" dirty="0">
                          <a:latin typeface="Fira Sans" panose="02020500000000000000" charset="0"/>
                        </a:rPr>
                        <a:t>(1)</a:t>
                      </a:r>
                      <a:r>
                        <a:rPr lang="zh-TW" altLang="en-US" sz="1100" dirty="0">
                          <a:latin typeface="Fira Sans" panose="02020500000000000000" charset="0"/>
                        </a:rPr>
                        <a:t>研發</a:t>
                      </a:r>
                      <a:r>
                        <a:rPr lang="en-US" altLang="zh-TW" sz="1100" dirty="0">
                          <a:latin typeface="Fira Sans" panose="02020500000000000000" charset="0"/>
                        </a:rPr>
                        <a:t>/</a:t>
                      </a:r>
                      <a:r>
                        <a:rPr lang="zh-TW" altLang="en-US" sz="1100" dirty="0">
                          <a:latin typeface="Fira Sans" panose="02020500000000000000" charset="0"/>
                        </a:rPr>
                        <a:t>專案人員</a:t>
                      </a:r>
                    </a:p>
                  </a:txBody>
                  <a:tcPr/>
                </a:tc>
                <a:tc>
                  <a:txBody>
                    <a:bodyPr/>
                    <a:lstStyle/>
                    <a:p>
                      <a:endParaRPr lang="zh-TW" altLang="en-US" sz="1100">
                        <a:latin typeface="Fira Sans" panose="02020500000000000000" charset="0"/>
                      </a:endParaRPr>
                    </a:p>
                  </a:txBody>
                  <a:tcPr/>
                </a:tc>
                <a:tc>
                  <a:txBody>
                    <a:bodyPr/>
                    <a:lstStyle/>
                    <a:p>
                      <a:endParaRPr lang="zh-TW" altLang="en-US" sz="1100">
                        <a:latin typeface="Fira Sans" panose="02020500000000000000" charset="0"/>
                      </a:endParaRPr>
                    </a:p>
                  </a:txBody>
                  <a:tcPr/>
                </a:tc>
                <a:tc>
                  <a:txBody>
                    <a:bodyPr/>
                    <a:lstStyle/>
                    <a:p>
                      <a:endParaRPr lang="zh-TW" altLang="en-US" sz="1100">
                        <a:latin typeface="Fira Sans" panose="02020500000000000000" charset="0"/>
                      </a:endParaRPr>
                    </a:p>
                  </a:txBody>
                  <a:tcPr/>
                </a:tc>
                <a:extLst>
                  <a:ext uri="{0D108BD9-81ED-4DB2-BD59-A6C34878D82A}">
                    <a16:rowId xmlns:a16="http://schemas.microsoft.com/office/drawing/2014/main" val="4276948444"/>
                  </a:ext>
                </a:extLst>
              </a:tr>
              <a:tr h="305128">
                <a:tc>
                  <a:txBody>
                    <a:bodyPr/>
                    <a:lstStyle/>
                    <a:p>
                      <a:r>
                        <a:rPr lang="zh-TW" altLang="en-US" sz="1100" dirty="0">
                          <a:latin typeface="Fira Sans" panose="02020500000000000000" charset="0"/>
                        </a:rPr>
                        <a:t>    </a:t>
                      </a:r>
                      <a:r>
                        <a:rPr lang="en-US" altLang="zh-TW" sz="1100" dirty="0">
                          <a:latin typeface="Fira Sans" panose="02020500000000000000" charset="0"/>
                        </a:rPr>
                        <a:t>(2)</a:t>
                      </a:r>
                      <a:r>
                        <a:rPr lang="zh-TW" altLang="en-US" sz="1100" dirty="0">
                          <a:latin typeface="Fira Sans" panose="02020500000000000000" charset="0"/>
                        </a:rPr>
                        <a:t>顧問費</a:t>
                      </a:r>
                    </a:p>
                  </a:txBody>
                  <a:tcPr/>
                </a:tc>
                <a:tc>
                  <a:txBody>
                    <a:bodyPr/>
                    <a:lstStyle/>
                    <a:p>
                      <a:endParaRPr lang="zh-TW" altLang="en-US" sz="1100">
                        <a:latin typeface="Fira Sans" panose="02020500000000000000" charset="0"/>
                      </a:endParaRPr>
                    </a:p>
                  </a:txBody>
                  <a:tcPr/>
                </a:tc>
                <a:tc>
                  <a:txBody>
                    <a:bodyPr/>
                    <a:lstStyle/>
                    <a:p>
                      <a:endParaRPr lang="zh-TW" altLang="en-US" sz="1100">
                        <a:latin typeface="Fira Sans" panose="02020500000000000000" charset="0"/>
                      </a:endParaRPr>
                    </a:p>
                  </a:txBody>
                  <a:tcPr/>
                </a:tc>
                <a:tc>
                  <a:txBody>
                    <a:bodyPr/>
                    <a:lstStyle/>
                    <a:p>
                      <a:endParaRPr lang="zh-TW" altLang="en-US" sz="1100">
                        <a:latin typeface="Fira Sans" panose="02020500000000000000" charset="0"/>
                      </a:endParaRPr>
                    </a:p>
                  </a:txBody>
                  <a:tcPr/>
                </a:tc>
                <a:extLst>
                  <a:ext uri="{0D108BD9-81ED-4DB2-BD59-A6C34878D82A}">
                    <a16:rowId xmlns:a16="http://schemas.microsoft.com/office/drawing/2014/main" val="3564593216"/>
                  </a:ext>
                </a:extLst>
              </a:tr>
              <a:tr h="277402">
                <a:tc>
                  <a:txBody>
                    <a:bodyPr/>
                    <a:lstStyle/>
                    <a:p>
                      <a:pPr algn="ctr"/>
                      <a:r>
                        <a:rPr lang="zh-TW" altLang="en-US" sz="1100" dirty="0">
                          <a:latin typeface="Fira Sans" panose="02020500000000000000" charset="0"/>
                        </a:rPr>
                        <a:t>小計</a:t>
                      </a:r>
                    </a:p>
                  </a:txBody>
                  <a:tcPr/>
                </a:tc>
                <a:tc>
                  <a:txBody>
                    <a:bodyPr/>
                    <a:lstStyle/>
                    <a:p>
                      <a:endParaRPr lang="zh-TW" altLang="en-US" sz="1100">
                        <a:latin typeface="Fira Sans" panose="02020500000000000000" charset="0"/>
                      </a:endParaRPr>
                    </a:p>
                  </a:txBody>
                  <a:tcPr/>
                </a:tc>
                <a:tc>
                  <a:txBody>
                    <a:bodyPr/>
                    <a:lstStyle/>
                    <a:p>
                      <a:endParaRPr lang="zh-TW" altLang="en-US" sz="1100">
                        <a:latin typeface="Fira Sans" panose="02020500000000000000" charset="0"/>
                      </a:endParaRPr>
                    </a:p>
                  </a:txBody>
                  <a:tcPr/>
                </a:tc>
                <a:tc>
                  <a:txBody>
                    <a:bodyPr/>
                    <a:lstStyle/>
                    <a:p>
                      <a:endParaRPr lang="zh-TW" altLang="en-US" sz="1100">
                        <a:latin typeface="Fira Sans" panose="02020500000000000000" charset="0"/>
                      </a:endParaRPr>
                    </a:p>
                  </a:txBody>
                  <a:tcPr/>
                </a:tc>
                <a:extLst>
                  <a:ext uri="{0D108BD9-81ED-4DB2-BD59-A6C34878D82A}">
                    <a16:rowId xmlns:a16="http://schemas.microsoft.com/office/drawing/2014/main" val="2369002173"/>
                  </a:ext>
                </a:extLst>
              </a:tr>
              <a:tr h="270553">
                <a:tc>
                  <a:txBody>
                    <a:bodyPr/>
                    <a:lstStyle/>
                    <a:p>
                      <a:r>
                        <a:rPr lang="en-US" altLang="zh-TW" sz="1100" dirty="0">
                          <a:latin typeface="Fira Sans" panose="02020500000000000000" charset="0"/>
                        </a:rPr>
                        <a:t>2.</a:t>
                      </a:r>
                      <a:r>
                        <a:rPr lang="zh-TW" altLang="en-US" sz="1100" dirty="0">
                          <a:latin typeface="Fira Sans" panose="02020500000000000000" charset="0"/>
                        </a:rPr>
                        <a:t>旅運費</a:t>
                      </a:r>
                    </a:p>
                  </a:txBody>
                  <a:tcPr/>
                </a:tc>
                <a:tc>
                  <a:txBody>
                    <a:bodyPr/>
                    <a:lstStyle/>
                    <a:p>
                      <a:endParaRPr lang="zh-TW" altLang="en-US" sz="1100">
                        <a:latin typeface="Fira Sans" panose="02020500000000000000" charset="0"/>
                      </a:endParaRPr>
                    </a:p>
                  </a:txBody>
                  <a:tcPr/>
                </a:tc>
                <a:tc>
                  <a:txBody>
                    <a:bodyPr/>
                    <a:lstStyle/>
                    <a:p>
                      <a:endParaRPr lang="zh-TW" altLang="en-US" sz="1100">
                        <a:latin typeface="Fira Sans" panose="02020500000000000000" charset="0"/>
                      </a:endParaRPr>
                    </a:p>
                  </a:txBody>
                  <a:tcPr/>
                </a:tc>
                <a:tc>
                  <a:txBody>
                    <a:bodyPr/>
                    <a:lstStyle/>
                    <a:p>
                      <a:endParaRPr lang="zh-TW" altLang="en-US" sz="1100">
                        <a:latin typeface="Fira Sans" panose="02020500000000000000" charset="0"/>
                      </a:endParaRPr>
                    </a:p>
                  </a:txBody>
                  <a:tcPr/>
                </a:tc>
                <a:extLst>
                  <a:ext uri="{0D108BD9-81ED-4DB2-BD59-A6C34878D82A}">
                    <a16:rowId xmlns:a16="http://schemas.microsoft.com/office/drawing/2014/main" val="3406910560"/>
                  </a:ext>
                </a:extLst>
              </a:tr>
              <a:tr h="202059">
                <a:tc>
                  <a:txBody>
                    <a:bodyPr/>
                    <a:lstStyle/>
                    <a:p>
                      <a:r>
                        <a:rPr lang="en-US" altLang="zh-TW" sz="1100" dirty="0">
                          <a:latin typeface="Fira Sans" panose="02020500000000000000" charset="0"/>
                        </a:rPr>
                        <a:t>3.</a:t>
                      </a:r>
                      <a:r>
                        <a:rPr lang="zh-TW" altLang="en-US" sz="1100" dirty="0">
                          <a:latin typeface="Fira Sans" panose="02020500000000000000" charset="0"/>
                        </a:rPr>
                        <a:t>材料費</a:t>
                      </a:r>
                    </a:p>
                  </a:txBody>
                  <a:tcPr/>
                </a:tc>
                <a:tc>
                  <a:txBody>
                    <a:bodyPr/>
                    <a:lstStyle/>
                    <a:p>
                      <a:endParaRPr lang="zh-TW" altLang="en-US" sz="1100">
                        <a:latin typeface="Fira Sans" panose="02020500000000000000" charset="0"/>
                      </a:endParaRPr>
                    </a:p>
                  </a:txBody>
                  <a:tcPr/>
                </a:tc>
                <a:tc>
                  <a:txBody>
                    <a:bodyPr/>
                    <a:lstStyle/>
                    <a:p>
                      <a:endParaRPr lang="zh-TW" altLang="en-US" sz="1100" dirty="0">
                        <a:latin typeface="Fira Sans" panose="02020500000000000000" charset="0"/>
                      </a:endParaRPr>
                    </a:p>
                  </a:txBody>
                  <a:tcPr/>
                </a:tc>
                <a:tc>
                  <a:txBody>
                    <a:bodyPr/>
                    <a:lstStyle/>
                    <a:p>
                      <a:endParaRPr lang="zh-TW" altLang="en-US" sz="1100">
                        <a:latin typeface="Fira Sans" panose="02020500000000000000" charset="0"/>
                      </a:endParaRPr>
                    </a:p>
                  </a:txBody>
                  <a:tcPr/>
                </a:tc>
                <a:extLst>
                  <a:ext uri="{0D108BD9-81ED-4DB2-BD59-A6C34878D82A}">
                    <a16:rowId xmlns:a16="http://schemas.microsoft.com/office/drawing/2014/main" val="50305661"/>
                  </a:ext>
                </a:extLst>
              </a:tr>
              <a:tr h="223633">
                <a:tc>
                  <a:txBody>
                    <a:bodyPr/>
                    <a:lstStyle/>
                    <a:p>
                      <a:r>
                        <a:rPr lang="en-US" altLang="zh-TW" sz="1100" dirty="0">
                          <a:latin typeface="Fira Sans" panose="02020500000000000000" charset="0"/>
                        </a:rPr>
                        <a:t>4.</a:t>
                      </a:r>
                      <a:r>
                        <a:rPr lang="zh-TW" altLang="en-US" sz="1100" dirty="0">
                          <a:latin typeface="Fira Sans" panose="02020500000000000000" charset="0"/>
                        </a:rPr>
                        <a:t>設備使用費</a:t>
                      </a:r>
                    </a:p>
                  </a:txBody>
                  <a:tcPr/>
                </a:tc>
                <a:tc>
                  <a:txBody>
                    <a:bodyPr/>
                    <a:lstStyle/>
                    <a:p>
                      <a:endParaRPr lang="zh-TW" altLang="en-US" sz="1100">
                        <a:latin typeface="Fira Sans" panose="02020500000000000000" charset="0"/>
                      </a:endParaRPr>
                    </a:p>
                  </a:txBody>
                  <a:tcPr/>
                </a:tc>
                <a:tc>
                  <a:txBody>
                    <a:bodyPr/>
                    <a:lstStyle/>
                    <a:p>
                      <a:endParaRPr lang="zh-TW" altLang="en-US" sz="1100">
                        <a:latin typeface="Fira Sans" panose="02020500000000000000" charset="0"/>
                      </a:endParaRPr>
                    </a:p>
                  </a:txBody>
                  <a:tcPr/>
                </a:tc>
                <a:tc>
                  <a:txBody>
                    <a:bodyPr/>
                    <a:lstStyle/>
                    <a:p>
                      <a:endParaRPr lang="zh-TW" altLang="en-US" sz="1100" dirty="0">
                        <a:latin typeface="Fira Sans" panose="02020500000000000000" charset="0"/>
                      </a:endParaRPr>
                    </a:p>
                  </a:txBody>
                  <a:tcPr/>
                </a:tc>
                <a:extLst>
                  <a:ext uri="{0D108BD9-81ED-4DB2-BD59-A6C34878D82A}">
                    <a16:rowId xmlns:a16="http://schemas.microsoft.com/office/drawing/2014/main" val="357322799"/>
                  </a:ext>
                </a:extLst>
              </a:tr>
              <a:tr h="223633">
                <a:tc>
                  <a:txBody>
                    <a:bodyPr/>
                    <a:lstStyle/>
                    <a:p>
                      <a:r>
                        <a:rPr lang="en-US" altLang="zh-TW" sz="1100" dirty="0">
                          <a:latin typeface="Fira Sans" panose="02020500000000000000" charset="0"/>
                        </a:rPr>
                        <a:t>5.</a:t>
                      </a:r>
                      <a:r>
                        <a:rPr lang="zh-TW" altLang="en-US" sz="1100" dirty="0">
                          <a:latin typeface="Fira Sans" panose="02020500000000000000" charset="0"/>
                        </a:rPr>
                        <a:t>維護費</a:t>
                      </a:r>
                    </a:p>
                  </a:txBody>
                  <a:tcPr/>
                </a:tc>
                <a:tc>
                  <a:txBody>
                    <a:bodyPr/>
                    <a:lstStyle/>
                    <a:p>
                      <a:endParaRPr lang="zh-TW" altLang="en-US" sz="1100">
                        <a:latin typeface="Fira Sans" panose="02020500000000000000" charset="0"/>
                      </a:endParaRPr>
                    </a:p>
                  </a:txBody>
                  <a:tcPr/>
                </a:tc>
                <a:tc>
                  <a:txBody>
                    <a:bodyPr/>
                    <a:lstStyle/>
                    <a:p>
                      <a:endParaRPr lang="zh-TW" altLang="en-US" sz="1100">
                        <a:latin typeface="Fira Sans" panose="02020500000000000000" charset="0"/>
                      </a:endParaRPr>
                    </a:p>
                  </a:txBody>
                  <a:tcPr/>
                </a:tc>
                <a:tc>
                  <a:txBody>
                    <a:bodyPr/>
                    <a:lstStyle/>
                    <a:p>
                      <a:endParaRPr lang="zh-TW" altLang="en-US" sz="1100" dirty="0">
                        <a:latin typeface="Fira Sans" panose="02020500000000000000" charset="0"/>
                      </a:endParaRPr>
                    </a:p>
                  </a:txBody>
                  <a:tcPr/>
                </a:tc>
                <a:extLst>
                  <a:ext uri="{0D108BD9-81ED-4DB2-BD59-A6C34878D82A}">
                    <a16:rowId xmlns:a16="http://schemas.microsoft.com/office/drawing/2014/main" val="362343746"/>
                  </a:ext>
                </a:extLst>
              </a:tr>
              <a:tr h="223633">
                <a:tc>
                  <a:txBody>
                    <a:bodyPr/>
                    <a:lstStyle/>
                    <a:p>
                      <a:r>
                        <a:rPr lang="en-US" altLang="zh-TW" sz="1100" dirty="0">
                          <a:latin typeface="Fira Sans" panose="02020500000000000000" charset="0"/>
                        </a:rPr>
                        <a:t>6.</a:t>
                      </a:r>
                      <a:r>
                        <a:rPr lang="zh-TW" altLang="en-US" sz="1100" dirty="0">
                          <a:latin typeface="Fira Sans" panose="02020500000000000000" charset="0"/>
                        </a:rPr>
                        <a:t>業務費</a:t>
                      </a:r>
                    </a:p>
                  </a:txBody>
                  <a:tcPr/>
                </a:tc>
                <a:tc>
                  <a:txBody>
                    <a:bodyPr/>
                    <a:lstStyle/>
                    <a:p>
                      <a:endParaRPr lang="zh-TW" altLang="en-US" sz="1100">
                        <a:latin typeface="Fira Sans" panose="02020500000000000000" charset="0"/>
                      </a:endParaRPr>
                    </a:p>
                  </a:txBody>
                  <a:tcPr/>
                </a:tc>
                <a:tc>
                  <a:txBody>
                    <a:bodyPr/>
                    <a:lstStyle/>
                    <a:p>
                      <a:endParaRPr lang="zh-TW" altLang="en-US" sz="1100">
                        <a:latin typeface="Fira Sans" panose="02020500000000000000" charset="0"/>
                      </a:endParaRPr>
                    </a:p>
                  </a:txBody>
                  <a:tcPr/>
                </a:tc>
                <a:tc>
                  <a:txBody>
                    <a:bodyPr/>
                    <a:lstStyle/>
                    <a:p>
                      <a:endParaRPr lang="zh-TW" altLang="en-US" sz="1100" dirty="0">
                        <a:latin typeface="Fira Sans" panose="02020500000000000000" charset="0"/>
                      </a:endParaRPr>
                    </a:p>
                  </a:txBody>
                  <a:tcPr/>
                </a:tc>
                <a:extLst>
                  <a:ext uri="{0D108BD9-81ED-4DB2-BD59-A6C34878D82A}">
                    <a16:rowId xmlns:a16="http://schemas.microsoft.com/office/drawing/2014/main" val="453845834"/>
                  </a:ext>
                </a:extLst>
              </a:tr>
              <a:tr h="223633">
                <a:tc>
                  <a:txBody>
                    <a:bodyPr/>
                    <a:lstStyle/>
                    <a:p>
                      <a:r>
                        <a:rPr lang="zh-TW" altLang="en-US" sz="1100" dirty="0">
                          <a:latin typeface="Fira Sans" panose="02020500000000000000" charset="0"/>
                        </a:rPr>
                        <a:t>    </a:t>
                      </a:r>
                      <a:r>
                        <a:rPr lang="en-US" altLang="zh-TW" sz="1100" dirty="0">
                          <a:latin typeface="Fira Sans" panose="02020500000000000000" charset="0"/>
                        </a:rPr>
                        <a:t>(1)</a:t>
                      </a:r>
                      <a:r>
                        <a:rPr lang="zh-TW" altLang="en-US" sz="1100" dirty="0">
                          <a:latin typeface="Fira Sans" panose="02020500000000000000" charset="0"/>
                        </a:rPr>
                        <a:t>技術移轉費</a:t>
                      </a:r>
                    </a:p>
                  </a:txBody>
                  <a:tcPr/>
                </a:tc>
                <a:tc>
                  <a:txBody>
                    <a:bodyPr/>
                    <a:lstStyle/>
                    <a:p>
                      <a:endParaRPr lang="zh-TW" altLang="en-US" sz="1100">
                        <a:latin typeface="Fira Sans" panose="02020500000000000000" charset="0"/>
                      </a:endParaRPr>
                    </a:p>
                  </a:txBody>
                  <a:tcPr/>
                </a:tc>
                <a:tc>
                  <a:txBody>
                    <a:bodyPr/>
                    <a:lstStyle/>
                    <a:p>
                      <a:endParaRPr lang="zh-TW" altLang="en-US" sz="1100">
                        <a:latin typeface="Fira Sans" panose="02020500000000000000" charset="0"/>
                      </a:endParaRPr>
                    </a:p>
                  </a:txBody>
                  <a:tcPr/>
                </a:tc>
                <a:tc>
                  <a:txBody>
                    <a:bodyPr/>
                    <a:lstStyle/>
                    <a:p>
                      <a:endParaRPr lang="zh-TW" altLang="en-US" sz="1100" dirty="0">
                        <a:latin typeface="Fira Sans" panose="02020500000000000000" charset="0"/>
                      </a:endParaRPr>
                    </a:p>
                  </a:txBody>
                  <a:tcPr/>
                </a:tc>
                <a:extLst>
                  <a:ext uri="{0D108BD9-81ED-4DB2-BD59-A6C34878D82A}">
                    <a16:rowId xmlns:a16="http://schemas.microsoft.com/office/drawing/2014/main" val="2963424364"/>
                  </a:ext>
                </a:extLst>
              </a:tr>
              <a:tr h="223633">
                <a:tc>
                  <a:txBody>
                    <a:bodyPr/>
                    <a:lstStyle/>
                    <a:p>
                      <a:r>
                        <a:rPr lang="zh-TW" altLang="en-US" sz="1100" dirty="0">
                          <a:latin typeface="Fira Sans" panose="02020500000000000000" charset="0"/>
                        </a:rPr>
                        <a:t>    </a:t>
                      </a:r>
                      <a:r>
                        <a:rPr lang="en-US" altLang="zh-TW" sz="1100" dirty="0">
                          <a:latin typeface="Fira Sans" panose="02020500000000000000" charset="0"/>
                        </a:rPr>
                        <a:t>(2)</a:t>
                      </a:r>
                      <a:r>
                        <a:rPr lang="zh-TW" altLang="en-US" sz="1100" dirty="0">
                          <a:latin typeface="Fira Sans" panose="02020500000000000000" charset="0"/>
                        </a:rPr>
                        <a:t>委託研究、國際合作費</a:t>
                      </a:r>
                    </a:p>
                  </a:txBody>
                  <a:tcPr/>
                </a:tc>
                <a:tc>
                  <a:txBody>
                    <a:bodyPr/>
                    <a:lstStyle/>
                    <a:p>
                      <a:endParaRPr lang="zh-TW" altLang="en-US" sz="1100">
                        <a:latin typeface="Fira Sans" panose="02020500000000000000" charset="0"/>
                      </a:endParaRPr>
                    </a:p>
                  </a:txBody>
                  <a:tcPr/>
                </a:tc>
                <a:tc>
                  <a:txBody>
                    <a:bodyPr/>
                    <a:lstStyle/>
                    <a:p>
                      <a:endParaRPr lang="zh-TW" altLang="en-US" sz="1100">
                        <a:latin typeface="Fira Sans" panose="02020500000000000000" charset="0"/>
                      </a:endParaRPr>
                    </a:p>
                  </a:txBody>
                  <a:tcPr/>
                </a:tc>
                <a:tc>
                  <a:txBody>
                    <a:bodyPr/>
                    <a:lstStyle/>
                    <a:p>
                      <a:endParaRPr lang="zh-TW" altLang="en-US" sz="1100" dirty="0">
                        <a:latin typeface="Fira Sans" panose="02020500000000000000" charset="0"/>
                      </a:endParaRPr>
                    </a:p>
                  </a:txBody>
                  <a:tcPr/>
                </a:tc>
                <a:extLst>
                  <a:ext uri="{0D108BD9-81ED-4DB2-BD59-A6C34878D82A}">
                    <a16:rowId xmlns:a16="http://schemas.microsoft.com/office/drawing/2014/main" val="712370522"/>
                  </a:ext>
                </a:extLst>
              </a:tr>
              <a:tr h="223633">
                <a:tc>
                  <a:txBody>
                    <a:bodyPr/>
                    <a:lstStyle/>
                    <a:p>
                      <a:r>
                        <a:rPr lang="zh-TW" altLang="en-US" sz="1100" dirty="0">
                          <a:latin typeface="Fira Sans" panose="02020500000000000000" charset="0"/>
                        </a:rPr>
                        <a:t>    </a:t>
                      </a:r>
                      <a:r>
                        <a:rPr lang="en-US" altLang="zh-TW" sz="1100" dirty="0">
                          <a:latin typeface="Fira Sans" panose="02020500000000000000" charset="0"/>
                        </a:rPr>
                        <a:t>(3)</a:t>
                      </a:r>
                      <a:r>
                        <a:rPr lang="zh-TW" altLang="en-US" sz="1100" dirty="0">
                          <a:latin typeface="Fira Sans" panose="02020500000000000000" charset="0"/>
                        </a:rPr>
                        <a:t>其他業務費</a:t>
                      </a:r>
                    </a:p>
                  </a:txBody>
                  <a:tcPr/>
                </a:tc>
                <a:tc>
                  <a:txBody>
                    <a:bodyPr/>
                    <a:lstStyle/>
                    <a:p>
                      <a:endParaRPr lang="zh-TW" altLang="en-US" sz="1100">
                        <a:latin typeface="Fira Sans" panose="02020500000000000000" charset="0"/>
                      </a:endParaRPr>
                    </a:p>
                  </a:txBody>
                  <a:tcPr/>
                </a:tc>
                <a:tc>
                  <a:txBody>
                    <a:bodyPr/>
                    <a:lstStyle/>
                    <a:p>
                      <a:endParaRPr lang="zh-TW" altLang="en-US" sz="1100">
                        <a:latin typeface="Fira Sans" panose="02020500000000000000" charset="0"/>
                      </a:endParaRPr>
                    </a:p>
                  </a:txBody>
                  <a:tcPr/>
                </a:tc>
                <a:tc>
                  <a:txBody>
                    <a:bodyPr/>
                    <a:lstStyle/>
                    <a:p>
                      <a:endParaRPr lang="zh-TW" altLang="en-US" sz="1100" dirty="0">
                        <a:latin typeface="Fira Sans" panose="02020500000000000000" charset="0"/>
                      </a:endParaRPr>
                    </a:p>
                  </a:txBody>
                  <a:tcPr/>
                </a:tc>
                <a:extLst>
                  <a:ext uri="{0D108BD9-81ED-4DB2-BD59-A6C34878D82A}">
                    <a16:rowId xmlns:a16="http://schemas.microsoft.com/office/drawing/2014/main" val="3662593218"/>
                  </a:ext>
                </a:extLst>
              </a:tr>
              <a:tr h="223633">
                <a:tc>
                  <a:txBody>
                    <a:bodyPr/>
                    <a:lstStyle/>
                    <a:p>
                      <a:pPr algn="ctr"/>
                      <a:r>
                        <a:rPr lang="zh-TW" altLang="en-US" sz="1100" dirty="0">
                          <a:latin typeface="Fira Sans" panose="02020500000000000000" charset="0"/>
                        </a:rPr>
                        <a:t>小計</a:t>
                      </a:r>
                    </a:p>
                  </a:txBody>
                  <a:tcPr/>
                </a:tc>
                <a:tc>
                  <a:txBody>
                    <a:bodyPr/>
                    <a:lstStyle/>
                    <a:p>
                      <a:endParaRPr lang="zh-TW" altLang="en-US" sz="1100">
                        <a:latin typeface="Fira Sans" panose="02020500000000000000" charset="0"/>
                      </a:endParaRPr>
                    </a:p>
                  </a:txBody>
                  <a:tcPr/>
                </a:tc>
                <a:tc>
                  <a:txBody>
                    <a:bodyPr/>
                    <a:lstStyle/>
                    <a:p>
                      <a:endParaRPr lang="zh-TW" altLang="en-US" sz="1100">
                        <a:latin typeface="Fira Sans" panose="02020500000000000000" charset="0"/>
                      </a:endParaRPr>
                    </a:p>
                  </a:txBody>
                  <a:tcPr/>
                </a:tc>
                <a:tc>
                  <a:txBody>
                    <a:bodyPr/>
                    <a:lstStyle/>
                    <a:p>
                      <a:endParaRPr lang="zh-TW" altLang="en-US" sz="1100" dirty="0">
                        <a:latin typeface="Fira Sans" panose="02020500000000000000" charset="0"/>
                      </a:endParaRPr>
                    </a:p>
                  </a:txBody>
                  <a:tcPr/>
                </a:tc>
                <a:extLst>
                  <a:ext uri="{0D108BD9-81ED-4DB2-BD59-A6C34878D82A}">
                    <a16:rowId xmlns:a16="http://schemas.microsoft.com/office/drawing/2014/main" val="380516446"/>
                  </a:ext>
                </a:extLst>
              </a:tr>
              <a:tr h="223633">
                <a:tc>
                  <a:txBody>
                    <a:bodyPr/>
                    <a:lstStyle/>
                    <a:p>
                      <a:r>
                        <a:rPr lang="en-US" altLang="zh-TW" sz="1100" dirty="0">
                          <a:latin typeface="Fira Sans" panose="02020500000000000000" charset="0"/>
                        </a:rPr>
                        <a:t>7.</a:t>
                      </a:r>
                      <a:r>
                        <a:rPr lang="zh-TW" altLang="en-US" sz="1100" dirty="0">
                          <a:latin typeface="Fira Sans" panose="02020500000000000000" charset="0"/>
                        </a:rPr>
                        <a:t>管理費</a:t>
                      </a:r>
                    </a:p>
                  </a:txBody>
                  <a:tcPr/>
                </a:tc>
                <a:tc>
                  <a:txBody>
                    <a:bodyPr/>
                    <a:lstStyle/>
                    <a:p>
                      <a:endParaRPr lang="zh-TW" altLang="en-US" sz="1100">
                        <a:latin typeface="Fira Sans" panose="02020500000000000000" charset="0"/>
                      </a:endParaRPr>
                    </a:p>
                  </a:txBody>
                  <a:tcPr/>
                </a:tc>
                <a:tc>
                  <a:txBody>
                    <a:bodyPr/>
                    <a:lstStyle/>
                    <a:p>
                      <a:endParaRPr lang="zh-TW" altLang="en-US" sz="1100">
                        <a:latin typeface="Fira Sans" panose="02020500000000000000" charset="0"/>
                      </a:endParaRPr>
                    </a:p>
                  </a:txBody>
                  <a:tcPr/>
                </a:tc>
                <a:tc>
                  <a:txBody>
                    <a:bodyPr/>
                    <a:lstStyle/>
                    <a:p>
                      <a:endParaRPr lang="zh-TW" altLang="en-US" sz="1100" dirty="0">
                        <a:latin typeface="Fira Sans" panose="02020500000000000000" charset="0"/>
                      </a:endParaRPr>
                    </a:p>
                  </a:txBody>
                  <a:tcPr/>
                </a:tc>
                <a:extLst>
                  <a:ext uri="{0D108BD9-81ED-4DB2-BD59-A6C34878D82A}">
                    <a16:rowId xmlns:a16="http://schemas.microsoft.com/office/drawing/2014/main" val="1560586584"/>
                  </a:ext>
                </a:extLst>
              </a:tr>
              <a:tr h="223633">
                <a:tc>
                  <a:txBody>
                    <a:bodyPr/>
                    <a:lstStyle/>
                    <a:p>
                      <a:pPr algn="ctr"/>
                      <a:r>
                        <a:rPr lang="zh-TW" altLang="en-US" sz="1100" dirty="0">
                          <a:latin typeface="Fira Sans" panose="02020500000000000000" charset="0"/>
                        </a:rPr>
                        <a:t>開發總經費</a:t>
                      </a:r>
                    </a:p>
                  </a:txBody>
                  <a:tcPr/>
                </a:tc>
                <a:tc>
                  <a:txBody>
                    <a:bodyPr/>
                    <a:lstStyle/>
                    <a:p>
                      <a:endParaRPr lang="zh-TW" altLang="en-US" sz="1100">
                        <a:latin typeface="Fira Sans" panose="02020500000000000000" charset="0"/>
                      </a:endParaRPr>
                    </a:p>
                  </a:txBody>
                  <a:tcPr/>
                </a:tc>
                <a:tc>
                  <a:txBody>
                    <a:bodyPr/>
                    <a:lstStyle/>
                    <a:p>
                      <a:endParaRPr lang="zh-TW" altLang="en-US" sz="1100">
                        <a:latin typeface="Fira Sans" panose="02020500000000000000" charset="0"/>
                      </a:endParaRPr>
                    </a:p>
                  </a:txBody>
                  <a:tcPr/>
                </a:tc>
                <a:tc>
                  <a:txBody>
                    <a:bodyPr/>
                    <a:lstStyle/>
                    <a:p>
                      <a:endParaRPr lang="zh-TW" altLang="en-US" sz="1100" dirty="0">
                        <a:latin typeface="Fira Sans" panose="02020500000000000000" charset="0"/>
                      </a:endParaRPr>
                    </a:p>
                  </a:txBody>
                  <a:tcPr/>
                </a:tc>
                <a:extLst>
                  <a:ext uri="{0D108BD9-81ED-4DB2-BD59-A6C34878D82A}">
                    <a16:rowId xmlns:a16="http://schemas.microsoft.com/office/drawing/2014/main" val="2241821489"/>
                  </a:ext>
                </a:extLst>
              </a:tr>
              <a:tr h="223633">
                <a:tc>
                  <a:txBody>
                    <a:bodyPr/>
                    <a:lstStyle/>
                    <a:p>
                      <a:r>
                        <a:rPr lang="zh-TW" altLang="en-US" sz="1100" dirty="0">
                          <a:latin typeface="Fira Sans" panose="02020500000000000000" charset="0"/>
                        </a:rPr>
                        <a:t>廠商自籌款佔補助款百分比</a:t>
                      </a:r>
                    </a:p>
                  </a:txBody>
                  <a:tcPr/>
                </a:tc>
                <a:tc gridSpan="3">
                  <a:txBody>
                    <a:bodyPr/>
                    <a:lstStyle/>
                    <a:p>
                      <a:pPr algn="ctr"/>
                      <a:r>
                        <a:rPr lang="en-US" altLang="zh-TW" sz="1100" dirty="0">
                          <a:latin typeface="Fira Sans" panose="02020500000000000000" charset="0"/>
                        </a:rPr>
                        <a:t>XX%</a:t>
                      </a:r>
                      <a:endParaRPr lang="zh-TW" altLang="en-US" sz="1100" dirty="0">
                        <a:latin typeface="Fira Sans" panose="02020500000000000000" charset="0"/>
                      </a:endParaRPr>
                    </a:p>
                  </a:txBody>
                  <a:tcPr/>
                </a:tc>
                <a:tc hMerge="1">
                  <a:txBody>
                    <a:bodyPr/>
                    <a:lstStyle/>
                    <a:p>
                      <a:endParaRPr lang="zh-TW" altLang="en-US" sz="1100" dirty="0">
                        <a:latin typeface="Fira Sans" panose="02020500000000000000" charset="0"/>
                      </a:endParaRPr>
                    </a:p>
                  </a:txBody>
                  <a:tcPr/>
                </a:tc>
                <a:tc hMerge="1">
                  <a:txBody>
                    <a:bodyPr/>
                    <a:lstStyle/>
                    <a:p>
                      <a:endParaRPr lang="zh-TW" altLang="en-US" sz="1100" dirty="0">
                        <a:latin typeface="Fira Sans" panose="02020500000000000000" charset="0"/>
                      </a:endParaRPr>
                    </a:p>
                  </a:txBody>
                  <a:tcPr/>
                </a:tc>
                <a:extLst>
                  <a:ext uri="{0D108BD9-81ED-4DB2-BD59-A6C34878D82A}">
                    <a16:rowId xmlns:a16="http://schemas.microsoft.com/office/drawing/2014/main" val="3420107957"/>
                  </a:ext>
                </a:extLst>
              </a:tr>
            </a:tbl>
          </a:graphicData>
        </a:graphic>
      </p:graphicFrame>
    </p:spTree>
    <p:extLst>
      <p:ext uri="{BB962C8B-B14F-4D97-AF65-F5344CB8AC3E}">
        <p14:creationId xmlns:p14="http://schemas.microsoft.com/office/powerpoint/2010/main" val="31942068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92"/>
        <p:cNvGrpSpPr/>
        <p:nvPr/>
      </p:nvGrpSpPr>
      <p:grpSpPr>
        <a:xfrm>
          <a:off x="0" y="0"/>
          <a:ext cx="0" cy="0"/>
          <a:chOff x="0" y="0"/>
          <a:chExt cx="0" cy="0"/>
        </a:xfrm>
      </p:grpSpPr>
      <p:sp>
        <p:nvSpPr>
          <p:cNvPr id="2" name="Google Shape;377;p34">
            <a:extLst>
              <a:ext uri="{FF2B5EF4-FFF2-40B4-BE49-F238E27FC236}">
                <a16:creationId xmlns:a16="http://schemas.microsoft.com/office/drawing/2014/main" id="{B9DBC5D5-19D3-44AF-BDF5-1561E30B6340}"/>
              </a:ext>
            </a:extLst>
          </p:cNvPr>
          <p:cNvSpPr txBox="1">
            <a:spLocks noGrp="1"/>
          </p:cNvSpPr>
          <p:nvPr>
            <p:ph type="title"/>
          </p:nvPr>
        </p:nvSpPr>
        <p:spPr>
          <a:xfrm>
            <a:off x="-154326" y="61644"/>
            <a:ext cx="7915650" cy="841800"/>
          </a:xfrm>
          <a:prstGeom prst="rect">
            <a:avLst/>
          </a:prstGeom>
        </p:spPr>
        <p:txBody>
          <a:bodyPr spcFirstLastPara="1" wrap="square" lIns="91425" tIns="91425" rIns="91425" bIns="91425" anchor="ctr" anchorCtr="0">
            <a:noAutofit/>
          </a:bodyPr>
          <a:lstStyle/>
          <a:p>
            <a:pPr marL="342900">
              <a:spcAft>
                <a:spcPts val="1200"/>
              </a:spcAft>
            </a:pPr>
            <a:r>
              <a:rPr lang="zh-TW" altLang="en-US" sz="4000" dirty="0"/>
              <a:t>技術作價作業</a:t>
            </a:r>
            <a:endParaRPr lang="en-US" altLang="zh-TW" sz="4000" dirty="0"/>
          </a:p>
        </p:txBody>
      </p:sp>
      <p:sp>
        <p:nvSpPr>
          <p:cNvPr id="3" name="Google Shape;361;p33">
            <a:extLst>
              <a:ext uri="{FF2B5EF4-FFF2-40B4-BE49-F238E27FC236}">
                <a16:creationId xmlns:a16="http://schemas.microsoft.com/office/drawing/2014/main" id="{041F8E3F-BFA9-427B-AD12-B3FABA5D824F}"/>
              </a:ext>
            </a:extLst>
          </p:cNvPr>
          <p:cNvSpPr txBox="1">
            <a:spLocks noGrp="1"/>
          </p:cNvSpPr>
          <p:nvPr>
            <p:ph type="subTitle" idx="1"/>
          </p:nvPr>
        </p:nvSpPr>
        <p:spPr>
          <a:xfrm>
            <a:off x="292814" y="734957"/>
            <a:ext cx="8712484" cy="1545906"/>
          </a:xfrm>
          <a:prstGeom prst="rect">
            <a:avLst/>
          </a:prstGeom>
        </p:spPr>
        <p:txBody>
          <a:bodyPr spcFirstLastPara="1" wrap="square" lIns="91425" tIns="91425" rIns="91425" bIns="91425" numCol="1" anchor="t" anchorCtr="0">
            <a:noAutofit/>
          </a:bodyPr>
          <a:lstStyle/>
          <a:p>
            <a:pPr marL="342900">
              <a:spcAft>
                <a:spcPts val="1200"/>
              </a:spcAft>
              <a:buFont typeface="Arial" panose="020B0604020202020204" pitchFamily="34" charset="0"/>
              <a:buChar char="•"/>
            </a:pPr>
            <a:r>
              <a:rPr lang="zh-TW" altLang="en-US" sz="2400" dirty="0">
                <a:solidFill>
                  <a:schemeClr val="accent5">
                    <a:lumMod val="25000"/>
                  </a:schemeClr>
                </a:solidFill>
              </a:rPr>
              <a:t>新創團隊與學校間應為成效內技術作價條件申請並獲學校和可知相關具體說明</a:t>
            </a:r>
            <a:endParaRPr lang="en-US" altLang="zh-TW" sz="2400" dirty="0">
              <a:solidFill>
                <a:schemeClr val="accent5">
                  <a:lumMod val="25000"/>
                </a:schemeClr>
              </a:solidFill>
            </a:endParaRPr>
          </a:p>
          <a:p>
            <a:pPr marL="342900">
              <a:spcAft>
                <a:spcPts val="1200"/>
              </a:spcAft>
              <a:buFont typeface="Arial" panose="020B0604020202020204" pitchFamily="34" charset="0"/>
              <a:buChar char="•"/>
            </a:pPr>
            <a:r>
              <a:rPr lang="zh-TW" altLang="en-US" sz="2400" dirty="0">
                <a:solidFill>
                  <a:schemeClr val="accent5">
                    <a:lumMod val="25000"/>
                  </a:schemeClr>
                </a:solidFill>
              </a:rPr>
              <a:t>相關佐證文件</a:t>
            </a:r>
            <a:endParaRPr lang="en-US" altLang="zh-TW" sz="2400" dirty="0">
              <a:solidFill>
                <a:schemeClr val="accent5">
                  <a:lumMod val="25000"/>
                </a:schemeClr>
              </a:solidFill>
            </a:endParaRPr>
          </a:p>
        </p:txBody>
      </p:sp>
    </p:spTree>
    <p:extLst>
      <p:ext uri="{BB962C8B-B14F-4D97-AF65-F5344CB8AC3E}">
        <p14:creationId xmlns:p14="http://schemas.microsoft.com/office/powerpoint/2010/main" val="24258624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92"/>
        <p:cNvGrpSpPr/>
        <p:nvPr/>
      </p:nvGrpSpPr>
      <p:grpSpPr>
        <a:xfrm>
          <a:off x="0" y="0"/>
          <a:ext cx="0" cy="0"/>
          <a:chOff x="0" y="0"/>
          <a:chExt cx="0" cy="0"/>
        </a:xfrm>
      </p:grpSpPr>
      <p:sp>
        <p:nvSpPr>
          <p:cNvPr id="2" name="Google Shape;377;p34">
            <a:extLst>
              <a:ext uri="{FF2B5EF4-FFF2-40B4-BE49-F238E27FC236}">
                <a16:creationId xmlns:a16="http://schemas.microsoft.com/office/drawing/2014/main" id="{B9DBC5D5-19D3-44AF-BDF5-1561E30B6340}"/>
              </a:ext>
            </a:extLst>
          </p:cNvPr>
          <p:cNvSpPr txBox="1">
            <a:spLocks noGrp="1"/>
          </p:cNvSpPr>
          <p:nvPr>
            <p:ph type="title"/>
          </p:nvPr>
        </p:nvSpPr>
        <p:spPr>
          <a:xfrm>
            <a:off x="-154326" y="61644"/>
            <a:ext cx="7915650" cy="841800"/>
          </a:xfrm>
          <a:prstGeom prst="rect">
            <a:avLst/>
          </a:prstGeom>
        </p:spPr>
        <p:txBody>
          <a:bodyPr spcFirstLastPara="1" wrap="square" lIns="91425" tIns="91425" rIns="91425" bIns="91425" anchor="ctr" anchorCtr="0">
            <a:noAutofit/>
          </a:bodyPr>
          <a:lstStyle/>
          <a:p>
            <a:pPr marL="342900">
              <a:spcAft>
                <a:spcPts val="1200"/>
              </a:spcAft>
            </a:pPr>
            <a:r>
              <a:rPr lang="zh-TW" altLang="en-US" sz="4000" dirty="0"/>
              <a:t>預期效益與價值創造</a:t>
            </a:r>
            <a:endParaRPr lang="en-US" altLang="zh-TW" sz="4000" dirty="0"/>
          </a:p>
        </p:txBody>
      </p:sp>
      <p:sp>
        <p:nvSpPr>
          <p:cNvPr id="3" name="Google Shape;361;p33">
            <a:extLst>
              <a:ext uri="{FF2B5EF4-FFF2-40B4-BE49-F238E27FC236}">
                <a16:creationId xmlns:a16="http://schemas.microsoft.com/office/drawing/2014/main" id="{041F8E3F-BFA9-427B-AD12-B3FABA5D824F}"/>
              </a:ext>
            </a:extLst>
          </p:cNvPr>
          <p:cNvSpPr txBox="1">
            <a:spLocks noGrp="1"/>
          </p:cNvSpPr>
          <p:nvPr>
            <p:ph type="subTitle" idx="1"/>
          </p:nvPr>
        </p:nvSpPr>
        <p:spPr>
          <a:xfrm>
            <a:off x="292814" y="734957"/>
            <a:ext cx="8712484" cy="1545906"/>
          </a:xfrm>
          <a:prstGeom prst="rect">
            <a:avLst/>
          </a:prstGeom>
        </p:spPr>
        <p:txBody>
          <a:bodyPr spcFirstLastPara="1" wrap="square" lIns="91425" tIns="91425" rIns="91425" bIns="91425" numCol="1" anchor="t" anchorCtr="0">
            <a:noAutofit/>
          </a:bodyPr>
          <a:lstStyle/>
          <a:p>
            <a:pPr marL="342900">
              <a:lnSpc>
                <a:spcPct val="150000"/>
              </a:lnSpc>
              <a:spcAft>
                <a:spcPts val="1200"/>
              </a:spcAft>
              <a:buFont typeface="Arial" panose="020B0604020202020204" pitchFamily="34" charset="0"/>
              <a:buChar char="•"/>
            </a:pPr>
            <a:r>
              <a:rPr lang="zh-TW" altLang="en-US" sz="2400" dirty="0">
                <a:solidFill>
                  <a:schemeClr val="accent5">
                    <a:lumMod val="25000"/>
                  </a:schemeClr>
                </a:solidFill>
              </a:rPr>
              <a:t>本計畫所衍生新創公司，可產生之產業效益及價值創造，如創新產品</a:t>
            </a:r>
            <a:r>
              <a:rPr lang="en-US" altLang="zh-TW" sz="2400" dirty="0">
                <a:solidFill>
                  <a:schemeClr val="accent5">
                    <a:lumMod val="25000"/>
                  </a:schemeClr>
                </a:solidFill>
              </a:rPr>
              <a:t>/</a:t>
            </a:r>
            <a:r>
              <a:rPr lang="zh-TW" altLang="en-US" sz="2400" dirty="0">
                <a:solidFill>
                  <a:schemeClr val="accent5">
                    <a:lumMod val="25000"/>
                  </a:schemeClr>
                </a:solidFill>
              </a:rPr>
              <a:t>營運模式、後續引導產品</a:t>
            </a:r>
            <a:r>
              <a:rPr lang="en-US" altLang="zh-TW" sz="2400" dirty="0">
                <a:solidFill>
                  <a:schemeClr val="accent5">
                    <a:lumMod val="25000"/>
                  </a:schemeClr>
                </a:solidFill>
              </a:rPr>
              <a:t>/</a:t>
            </a:r>
            <a:r>
              <a:rPr lang="zh-TW" altLang="en-US" sz="2400" dirty="0">
                <a:solidFill>
                  <a:schemeClr val="accent5">
                    <a:lumMod val="25000"/>
                  </a:schemeClr>
                </a:solidFill>
              </a:rPr>
              <a:t>科技服務銷售營業額、引導投資、增加就業人數等效益說明。</a:t>
            </a:r>
            <a:endParaRPr lang="en-US" altLang="zh-TW" sz="2400" dirty="0">
              <a:solidFill>
                <a:schemeClr val="accent5">
                  <a:lumMod val="25000"/>
                </a:schemeClr>
              </a:solidFill>
            </a:endParaRPr>
          </a:p>
        </p:txBody>
      </p:sp>
    </p:spTree>
    <p:extLst>
      <p:ext uri="{BB962C8B-B14F-4D97-AF65-F5344CB8AC3E}">
        <p14:creationId xmlns:p14="http://schemas.microsoft.com/office/powerpoint/2010/main" val="3805436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92"/>
        <p:cNvGrpSpPr/>
        <p:nvPr/>
      </p:nvGrpSpPr>
      <p:grpSpPr>
        <a:xfrm>
          <a:off x="0" y="0"/>
          <a:ext cx="0" cy="0"/>
          <a:chOff x="0" y="0"/>
          <a:chExt cx="0" cy="0"/>
        </a:xfrm>
      </p:grpSpPr>
      <p:sp>
        <p:nvSpPr>
          <p:cNvPr id="2" name="Google Shape;377;p34">
            <a:extLst>
              <a:ext uri="{FF2B5EF4-FFF2-40B4-BE49-F238E27FC236}">
                <a16:creationId xmlns:a16="http://schemas.microsoft.com/office/drawing/2014/main" id="{B9DBC5D5-19D3-44AF-BDF5-1561E30B6340}"/>
              </a:ext>
            </a:extLst>
          </p:cNvPr>
          <p:cNvSpPr txBox="1">
            <a:spLocks noGrp="1"/>
          </p:cNvSpPr>
          <p:nvPr>
            <p:ph type="title"/>
          </p:nvPr>
        </p:nvSpPr>
        <p:spPr>
          <a:xfrm>
            <a:off x="-154326" y="61644"/>
            <a:ext cx="7915650" cy="841800"/>
          </a:xfrm>
          <a:prstGeom prst="rect">
            <a:avLst/>
          </a:prstGeom>
        </p:spPr>
        <p:txBody>
          <a:bodyPr spcFirstLastPara="1" wrap="square" lIns="91425" tIns="91425" rIns="91425" bIns="91425" anchor="ctr" anchorCtr="0">
            <a:noAutofit/>
          </a:bodyPr>
          <a:lstStyle/>
          <a:p>
            <a:pPr marL="342900">
              <a:spcAft>
                <a:spcPts val="1200"/>
              </a:spcAft>
            </a:pPr>
            <a:r>
              <a:rPr lang="zh-TW" altLang="en-US" sz="4000" dirty="0"/>
              <a:t>附件</a:t>
            </a:r>
            <a:endParaRPr lang="en-US" altLang="zh-TW" sz="4000" dirty="0"/>
          </a:p>
        </p:txBody>
      </p:sp>
      <p:sp>
        <p:nvSpPr>
          <p:cNvPr id="3" name="Google Shape;361;p33">
            <a:extLst>
              <a:ext uri="{FF2B5EF4-FFF2-40B4-BE49-F238E27FC236}">
                <a16:creationId xmlns:a16="http://schemas.microsoft.com/office/drawing/2014/main" id="{041F8E3F-BFA9-427B-AD12-B3FABA5D824F}"/>
              </a:ext>
            </a:extLst>
          </p:cNvPr>
          <p:cNvSpPr txBox="1">
            <a:spLocks noGrp="1"/>
          </p:cNvSpPr>
          <p:nvPr>
            <p:ph type="subTitle" idx="1"/>
          </p:nvPr>
        </p:nvSpPr>
        <p:spPr>
          <a:xfrm>
            <a:off x="292814" y="734957"/>
            <a:ext cx="8712484" cy="1545906"/>
          </a:xfrm>
          <a:prstGeom prst="rect">
            <a:avLst/>
          </a:prstGeom>
        </p:spPr>
        <p:txBody>
          <a:bodyPr spcFirstLastPara="1" wrap="square" lIns="91425" tIns="91425" rIns="91425" bIns="91425" numCol="1" anchor="t" anchorCtr="0">
            <a:noAutofit/>
          </a:bodyPr>
          <a:lstStyle/>
          <a:p>
            <a:pPr marL="342900">
              <a:lnSpc>
                <a:spcPct val="150000"/>
              </a:lnSpc>
              <a:spcAft>
                <a:spcPts val="1200"/>
              </a:spcAft>
              <a:buFont typeface="Arial" panose="020B0604020202020204" pitchFamily="34" charset="0"/>
              <a:buChar char="•"/>
            </a:pPr>
            <a:r>
              <a:rPr lang="zh-TW" altLang="en-US" sz="2400" dirty="0">
                <a:solidFill>
                  <a:schemeClr val="accent5">
                    <a:lumMod val="25000"/>
                  </a:schemeClr>
                </a:solidFill>
              </a:rPr>
              <a:t>可視需要增列其他說明。</a:t>
            </a:r>
            <a:endParaRPr lang="en-US" altLang="zh-TW" sz="2400" dirty="0">
              <a:solidFill>
                <a:schemeClr val="accent5">
                  <a:lumMod val="25000"/>
                </a:schemeClr>
              </a:solidFill>
            </a:endParaRPr>
          </a:p>
        </p:txBody>
      </p:sp>
    </p:spTree>
    <p:extLst>
      <p:ext uri="{BB962C8B-B14F-4D97-AF65-F5344CB8AC3E}">
        <p14:creationId xmlns:p14="http://schemas.microsoft.com/office/powerpoint/2010/main" val="2055452121"/>
      </p:ext>
    </p:extLst>
  </p:cSld>
  <p:clrMapOvr>
    <a:masterClrMapping/>
  </p:clrMapOvr>
</p:sld>
</file>

<file path=ppt/theme/theme1.xml><?xml version="1.0" encoding="utf-8"?>
<a:theme xmlns:a="http://schemas.openxmlformats.org/drawingml/2006/main" name="Vaccination Thesis Defense by Slidesgo">
  <a:themeElements>
    <a:clrScheme name="Simple Light">
      <a:dk1>
        <a:srgbClr val="5E5E5E"/>
      </a:dk1>
      <a:lt1>
        <a:srgbClr val="FFFFFF"/>
      </a:lt1>
      <a:dk2>
        <a:srgbClr val="4CB997"/>
      </a:dk2>
      <a:lt2>
        <a:srgbClr val="51B3B4"/>
      </a:lt2>
      <a:accent1>
        <a:srgbClr val="7CD9D1"/>
      </a:accent1>
      <a:accent2>
        <a:srgbClr val="A2ECE0"/>
      </a:accent2>
      <a:accent3>
        <a:srgbClr val="FFCD5E"/>
      </a:accent3>
      <a:accent4>
        <a:srgbClr val="FCD892"/>
      </a:accent4>
      <a:accent5>
        <a:srgbClr val="DAF8FA"/>
      </a:accent5>
      <a:accent6>
        <a:srgbClr val="5DAFD9"/>
      </a:accent6>
      <a:hlink>
        <a:srgbClr val="61616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246</TotalTime>
  <Words>869</Words>
  <Application>Microsoft Office PowerPoint</Application>
  <PresentationFormat>如螢幕大小 (16:9)</PresentationFormat>
  <Paragraphs>113</Paragraphs>
  <Slides>16</Slides>
  <Notes>16</Notes>
  <HiddenSlides>0</HiddenSlides>
  <MMClips>0</MMClips>
  <ScaleCrop>false</ScaleCrop>
  <HeadingPairs>
    <vt:vector size="6" baseType="variant">
      <vt:variant>
        <vt:lpstr>使用字型</vt:lpstr>
      </vt:variant>
      <vt:variant>
        <vt:i4>3</vt:i4>
      </vt:variant>
      <vt:variant>
        <vt:lpstr>佈景主題</vt:lpstr>
      </vt:variant>
      <vt:variant>
        <vt:i4>1</vt:i4>
      </vt:variant>
      <vt:variant>
        <vt:lpstr>投影片標題</vt:lpstr>
      </vt:variant>
      <vt:variant>
        <vt:i4>16</vt:i4>
      </vt:variant>
    </vt:vector>
  </HeadingPairs>
  <TitlesOfParts>
    <vt:vector size="20" baseType="lpstr">
      <vt:lpstr>Fira Sans</vt:lpstr>
      <vt:lpstr>Arial</vt:lpstr>
      <vt:lpstr>Viga</vt:lpstr>
      <vt:lpstr>Vaccination Thesis Defense by Slidesgo</vt:lpstr>
      <vt:lpstr>經濟部技術處 科研成果價值創造計畫</vt:lpstr>
      <vt:lpstr>大綱</vt:lpstr>
      <vt:lpstr>現有產業技術整合之市場商機</vt:lpstr>
      <vt:lpstr>技術核心能力(技術成熟度)</vt:lpstr>
      <vt:lpstr>計畫主持人及學校執行團隊資歷</vt:lpstr>
      <vt:lpstr>新創公司營運規模-組織與成員</vt:lpstr>
      <vt:lpstr>新創公司營運規模-市場分析</vt:lpstr>
      <vt:lpstr>新創公司營運規模-產品規劃/獲利模式</vt:lpstr>
      <vt:lpstr>新創公司營運規模-行銷/智財</vt:lpstr>
      <vt:lpstr>新創公司營運規模-募資方案</vt:lpstr>
      <vt:lpstr>計畫架構</vt:lpstr>
      <vt:lpstr>計畫工作項目與時程</vt:lpstr>
      <vt:lpstr>經費規劃</vt:lpstr>
      <vt:lpstr>技術作價作業</vt:lpstr>
      <vt:lpstr>預期效益與價值創造</vt:lpstr>
      <vt:lpstr>附件</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VACCINATION THESIS DEFENSE</dc:title>
  <dc:creator>user</dc:creator>
  <cp:lastModifiedBy>user</cp:lastModifiedBy>
  <cp:revision>13</cp:revision>
  <dcterms:modified xsi:type="dcterms:W3CDTF">2021-06-09T08:11:35Z</dcterms:modified>
</cp:coreProperties>
</file>